
<file path=[Content_Types].xml><?xml version="1.0" encoding="utf-8"?>
<Types xmlns="http://schemas.openxmlformats.org/package/2006/content-types">
  <Default Extension="gif" ContentType="image/gif"/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5"/>
  </p:notesMasterIdLst>
  <p:sldIdLst>
    <p:sldId id="264" r:id="rId5"/>
    <p:sldId id="269" r:id="rId6"/>
    <p:sldId id="284" r:id="rId7"/>
    <p:sldId id="283" r:id="rId8"/>
    <p:sldId id="282" r:id="rId9"/>
    <p:sldId id="292" r:id="rId10"/>
    <p:sldId id="291" r:id="rId11"/>
    <p:sldId id="290" r:id="rId12"/>
    <p:sldId id="285" r:id="rId13"/>
    <p:sldId id="257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EF08577-73C3-FDC4-F103-EFB49FF9FA06}" v="169" dt="2025-04-17T05:10:00.41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athan Altair Krikawa" userId="S::nak229@nau.edu::4c578624-8c72-4009-abca-faa2160fc05b" providerId="AD" clId="Web-{650A5597-B6FE-229F-3908-817EE39C4E2F}"/>
    <pc:docChg chg="modSld">
      <pc:chgData name="Nathan Altair Krikawa" userId="S::nak229@nau.edu::4c578624-8c72-4009-abca-faa2160fc05b" providerId="AD" clId="Web-{650A5597-B6FE-229F-3908-817EE39C4E2F}" dt="2025-03-26T22:08:40.582" v="3" actId="20577"/>
      <pc:docMkLst>
        <pc:docMk/>
      </pc:docMkLst>
      <pc:sldChg chg="modSp">
        <pc:chgData name="Nathan Altair Krikawa" userId="S::nak229@nau.edu::4c578624-8c72-4009-abca-faa2160fc05b" providerId="AD" clId="Web-{650A5597-B6FE-229F-3908-817EE39C4E2F}" dt="2025-03-26T22:08:40.582" v="3" actId="20577"/>
        <pc:sldMkLst>
          <pc:docMk/>
          <pc:sldMk cId="1497667495" sldId="284"/>
        </pc:sldMkLst>
      </pc:sldChg>
    </pc:docChg>
  </pc:docChgLst>
  <pc:docChgLst>
    <pc:chgData name="Nathan Altair Krikawa" userId="S::nak229@nau.edu::4c578624-8c72-4009-abca-faa2160fc05b" providerId="AD" clId="Web-{5465245E-B5DC-B7D8-B218-11D83AEBCA52}"/>
    <pc:docChg chg="delSld modSld">
      <pc:chgData name="Nathan Altair Krikawa" userId="S::nak229@nau.edu::4c578624-8c72-4009-abca-faa2160fc05b" providerId="AD" clId="Web-{5465245E-B5DC-B7D8-B218-11D83AEBCA52}" dt="2025-02-25T23:50:37.123" v="140" actId="1076"/>
      <pc:docMkLst>
        <pc:docMk/>
      </pc:docMkLst>
      <pc:sldChg chg="modSp">
        <pc:chgData name="Nathan Altair Krikawa" userId="S::nak229@nau.edu::4c578624-8c72-4009-abca-faa2160fc05b" providerId="AD" clId="Web-{5465245E-B5DC-B7D8-B218-11D83AEBCA52}" dt="2025-02-25T23:44:59.310" v="54" actId="20577"/>
        <pc:sldMkLst>
          <pc:docMk/>
          <pc:sldMk cId="284334150" sldId="269"/>
        </pc:sldMkLst>
        <pc:spChg chg="mod">
          <ac:chgData name="Nathan Altair Krikawa" userId="S::nak229@nau.edu::4c578624-8c72-4009-abca-faa2160fc05b" providerId="AD" clId="Web-{5465245E-B5DC-B7D8-B218-11D83AEBCA52}" dt="2025-02-25T23:44:56.372" v="50" actId="20577"/>
          <ac:spMkLst>
            <pc:docMk/>
            <pc:sldMk cId="284334150" sldId="269"/>
            <ac:spMk id="10" creationId="{63F22560-4341-A781-430E-53640D882FD5}"/>
          </ac:spMkLst>
        </pc:spChg>
        <pc:spChg chg="mod">
          <ac:chgData name="Nathan Altair Krikawa" userId="S::nak229@nau.edu::4c578624-8c72-4009-abca-faa2160fc05b" providerId="AD" clId="Web-{5465245E-B5DC-B7D8-B218-11D83AEBCA52}" dt="2025-02-25T23:44:57.747" v="52" actId="20577"/>
          <ac:spMkLst>
            <pc:docMk/>
            <pc:sldMk cId="284334150" sldId="269"/>
            <ac:spMk id="11" creationId="{B50BC502-70FF-C202-D53F-5DBFCCAA1608}"/>
          </ac:spMkLst>
        </pc:spChg>
        <pc:spChg chg="mod">
          <ac:chgData name="Nathan Altair Krikawa" userId="S::nak229@nau.edu::4c578624-8c72-4009-abca-faa2160fc05b" providerId="AD" clId="Web-{5465245E-B5DC-B7D8-B218-11D83AEBCA52}" dt="2025-02-25T23:44:59.310" v="54" actId="20577"/>
          <ac:spMkLst>
            <pc:docMk/>
            <pc:sldMk cId="284334150" sldId="269"/>
            <ac:spMk id="14" creationId="{345E5BEB-CB9E-1B27-90F5-934DFA4D8471}"/>
          </ac:spMkLst>
        </pc:spChg>
      </pc:sldChg>
      <pc:sldChg chg="del">
        <pc:chgData name="Nathan Altair Krikawa" userId="S::nak229@nau.edu::4c578624-8c72-4009-abca-faa2160fc05b" providerId="AD" clId="Web-{5465245E-B5DC-B7D8-B218-11D83AEBCA52}" dt="2025-02-25T23:44:37.216" v="48"/>
        <pc:sldMkLst>
          <pc:docMk/>
          <pc:sldMk cId="485016254" sldId="277"/>
        </pc:sldMkLst>
      </pc:sldChg>
      <pc:sldChg chg="del">
        <pc:chgData name="Nathan Altair Krikawa" userId="S::nak229@nau.edu::4c578624-8c72-4009-abca-faa2160fc05b" providerId="AD" clId="Web-{5465245E-B5DC-B7D8-B218-11D83AEBCA52}" dt="2025-02-25T23:44:37.216" v="47"/>
        <pc:sldMkLst>
          <pc:docMk/>
          <pc:sldMk cId="2161447093" sldId="279"/>
        </pc:sldMkLst>
      </pc:sldChg>
      <pc:sldChg chg="addSp delSp modSp">
        <pc:chgData name="Nathan Altair Krikawa" userId="S::nak229@nau.edu::4c578624-8c72-4009-abca-faa2160fc05b" providerId="AD" clId="Web-{5465245E-B5DC-B7D8-B218-11D83AEBCA52}" dt="2025-02-25T23:47:19.248" v="88" actId="1076"/>
        <pc:sldMkLst>
          <pc:docMk/>
          <pc:sldMk cId="3616102936" sldId="282"/>
        </pc:sldMkLst>
      </pc:sldChg>
      <pc:sldChg chg="addSp delSp modSp">
        <pc:chgData name="Nathan Altair Krikawa" userId="S::nak229@nau.edu::4c578624-8c72-4009-abca-faa2160fc05b" providerId="AD" clId="Web-{5465245E-B5DC-B7D8-B218-11D83AEBCA52}" dt="2025-02-25T23:46:21.623" v="73" actId="20577"/>
        <pc:sldMkLst>
          <pc:docMk/>
          <pc:sldMk cId="1709464495" sldId="283"/>
        </pc:sldMkLst>
      </pc:sldChg>
      <pc:sldChg chg="addSp delSp modSp">
        <pc:chgData name="Nathan Altair Krikawa" userId="S::nak229@nau.edu::4c578624-8c72-4009-abca-faa2160fc05b" providerId="AD" clId="Web-{5465245E-B5DC-B7D8-B218-11D83AEBCA52}" dt="2025-02-25T23:44:33.091" v="46" actId="20577"/>
        <pc:sldMkLst>
          <pc:docMk/>
          <pc:sldMk cId="1497667495" sldId="284"/>
        </pc:sldMkLst>
        <pc:spChg chg="mod">
          <ac:chgData name="Nathan Altair Krikawa" userId="S::nak229@nau.edu::4c578624-8c72-4009-abca-faa2160fc05b" providerId="AD" clId="Web-{5465245E-B5DC-B7D8-B218-11D83AEBCA52}" dt="2025-02-25T23:43:12.747" v="0" actId="20577"/>
          <ac:spMkLst>
            <pc:docMk/>
            <pc:sldMk cId="1497667495" sldId="284"/>
            <ac:spMk id="6" creationId="{CC2367EF-5E84-C020-EE59-AA0F48393E59}"/>
          </ac:spMkLst>
        </pc:spChg>
      </pc:sldChg>
      <pc:sldChg chg="addSp modSp">
        <pc:chgData name="Nathan Altair Krikawa" userId="S::nak229@nau.edu::4c578624-8c72-4009-abca-faa2160fc05b" providerId="AD" clId="Web-{5465245E-B5DC-B7D8-B218-11D83AEBCA52}" dt="2025-02-25T23:50:37.123" v="140" actId="1076"/>
        <pc:sldMkLst>
          <pc:docMk/>
          <pc:sldMk cId="2025916966" sldId="286"/>
        </pc:sldMkLst>
      </pc:sldChg>
      <pc:sldChg chg="addSp modSp">
        <pc:chgData name="Nathan Altair Krikawa" userId="S::nak229@nau.edu::4c578624-8c72-4009-abca-faa2160fc05b" providerId="AD" clId="Web-{5465245E-B5DC-B7D8-B218-11D83AEBCA52}" dt="2025-02-25T23:49:22.920" v="106" actId="1076"/>
        <pc:sldMkLst>
          <pc:docMk/>
          <pc:sldMk cId="931273858" sldId="290"/>
        </pc:sldMkLst>
      </pc:sldChg>
    </pc:docChg>
  </pc:docChgLst>
  <pc:docChgLst>
    <pc:chgData name="Nolan Paul Hann" userId="S::nph46@nau.edu::9c82315a-a9c6-4f7b-931a-9af9b35204cf" providerId="AD" clId="Web-{8DA72EB1-C763-8403-836F-937958A90780}"/>
    <pc:docChg chg="modSld">
      <pc:chgData name="Nolan Paul Hann" userId="S::nph46@nau.edu::9c82315a-a9c6-4f7b-931a-9af9b35204cf" providerId="AD" clId="Web-{8DA72EB1-C763-8403-836F-937958A90780}" dt="2025-03-25T23:49:57.131" v="95" actId="20577"/>
      <pc:docMkLst>
        <pc:docMk/>
      </pc:docMkLst>
      <pc:sldChg chg="addSp delSp modSp">
        <pc:chgData name="Nolan Paul Hann" userId="S::nph46@nau.edu::9c82315a-a9c6-4f7b-931a-9af9b35204cf" providerId="AD" clId="Web-{8DA72EB1-C763-8403-836F-937958A90780}" dt="2025-03-25T21:50:37.035" v="2"/>
        <pc:sldMkLst>
          <pc:docMk/>
          <pc:sldMk cId="884529800" sldId="285"/>
        </pc:sldMkLst>
      </pc:sldChg>
      <pc:sldChg chg="addSp delSp modSp">
        <pc:chgData name="Nolan Paul Hann" userId="S::nph46@nau.edu::9c82315a-a9c6-4f7b-931a-9af9b35204cf" providerId="AD" clId="Web-{8DA72EB1-C763-8403-836F-937958A90780}" dt="2025-03-25T23:49:57.131" v="95" actId="20577"/>
        <pc:sldMkLst>
          <pc:docMk/>
          <pc:sldMk cId="2025916966" sldId="286"/>
        </pc:sldMkLst>
      </pc:sldChg>
    </pc:docChg>
  </pc:docChgLst>
  <pc:docChgLst>
    <pc:chgData name="Nathan Altair Krikawa" userId="4c578624-8c72-4009-abca-faa2160fc05b" providerId="ADAL" clId="{18185CFC-3055-440E-B8C1-913661AAC7D2}"/>
    <pc:docChg chg="undo custSel modSld">
      <pc:chgData name="Nathan Altair Krikawa" userId="4c578624-8c72-4009-abca-faa2160fc05b" providerId="ADAL" clId="{18185CFC-3055-440E-B8C1-913661AAC7D2}" dt="2025-02-26T01:13:09.871" v="221" actId="1076"/>
      <pc:docMkLst>
        <pc:docMk/>
      </pc:docMkLst>
      <pc:sldChg chg="addSp delSp modSp mod">
        <pc:chgData name="Nathan Altair Krikawa" userId="4c578624-8c72-4009-abca-faa2160fc05b" providerId="ADAL" clId="{18185CFC-3055-440E-B8C1-913661AAC7D2}" dt="2025-02-26T01:13:09.871" v="221" actId="1076"/>
        <pc:sldMkLst>
          <pc:docMk/>
          <pc:sldMk cId="1497667495" sldId="284"/>
        </pc:sldMkLst>
        <pc:spChg chg="mod">
          <ac:chgData name="Nathan Altair Krikawa" userId="4c578624-8c72-4009-abca-faa2160fc05b" providerId="ADAL" clId="{18185CFC-3055-440E-B8C1-913661AAC7D2}" dt="2025-02-26T01:02:40.582" v="108" actId="20577"/>
          <ac:spMkLst>
            <pc:docMk/>
            <pc:sldMk cId="1497667495" sldId="284"/>
            <ac:spMk id="6" creationId="{CC2367EF-5E84-C020-EE59-AA0F48393E59}"/>
          </ac:spMkLst>
        </pc:spChg>
      </pc:sldChg>
      <pc:sldChg chg="addSp modSp mod">
        <pc:chgData name="Nathan Altair Krikawa" userId="4c578624-8c72-4009-abca-faa2160fc05b" providerId="ADAL" clId="{18185CFC-3055-440E-B8C1-913661AAC7D2}" dt="2025-02-26T00:43:35.285" v="28" actId="20577"/>
        <pc:sldMkLst>
          <pc:docMk/>
          <pc:sldMk cId="884529800" sldId="285"/>
        </pc:sldMkLst>
      </pc:sldChg>
      <pc:sldChg chg="modSp mod">
        <pc:chgData name="Nathan Altair Krikawa" userId="4c578624-8c72-4009-abca-faa2160fc05b" providerId="ADAL" clId="{18185CFC-3055-440E-B8C1-913661AAC7D2}" dt="2025-02-26T00:57:42.345" v="102" actId="1035"/>
        <pc:sldMkLst>
          <pc:docMk/>
          <pc:sldMk cId="2025916966" sldId="286"/>
        </pc:sldMkLst>
      </pc:sldChg>
    </pc:docChg>
  </pc:docChgLst>
  <pc:docChgLst>
    <pc:chgData name="Nathan Altair Krikawa" userId="4c578624-8c72-4009-abca-faa2160fc05b" providerId="ADAL" clId="{F9928809-C317-4080-9446-A553DA2F071E}"/>
    <pc:docChg chg="undo custSel addSld delSld modSld">
      <pc:chgData name="Nathan Altair Krikawa" userId="4c578624-8c72-4009-abca-faa2160fc05b" providerId="ADAL" clId="{F9928809-C317-4080-9446-A553DA2F071E}" dt="2025-04-09T00:52:26.173" v="1778" actId="20577"/>
      <pc:docMkLst>
        <pc:docMk/>
      </pc:docMkLst>
      <pc:sldChg chg="modSp mod">
        <pc:chgData name="Nathan Altair Krikawa" userId="4c578624-8c72-4009-abca-faa2160fc05b" providerId="ADAL" clId="{F9928809-C317-4080-9446-A553DA2F071E}" dt="2025-04-09T00:40:21.479" v="1661" actId="20577"/>
        <pc:sldMkLst>
          <pc:docMk/>
          <pc:sldMk cId="4014885047" sldId="264"/>
        </pc:sldMkLst>
        <pc:spChg chg="mod">
          <ac:chgData name="Nathan Altair Krikawa" userId="4c578624-8c72-4009-abca-faa2160fc05b" providerId="ADAL" clId="{F9928809-C317-4080-9446-A553DA2F071E}" dt="2025-04-09T00:40:21.479" v="1661" actId="20577"/>
          <ac:spMkLst>
            <pc:docMk/>
            <pc:sldMk cId="4014885047" sldId="264"/>
            <ac:spMk id="2" creationId="{9B50D50C-EE1C-F542-BF61-736210620F87}"/>
          </ac:spMkLst>
        </pc:spChg>
      </pc:sldChg>
      <pc:sldChg chg="modSp mod">
        <pc:chgData name="Nathan Altair Krikawa" userId="4c578624-8c72-4009-abca-faa2160fc05b" providerId="ADAL" clId="{F9928809-C317-4080-9446-A553DA2F071E}" dt="2025-04-09T00:45:00.304" v="1729" actId="20577"/>
        <pc:sldMkLst>
          <pc:docMk/>
          <pc:sldMk cId="284334150" sldId="269"/>
        </pc:sldMkLst>
        <pc:spChg chg="mod">
          <ac:chgData name="Nathan Altair Krikawa" userId="4c578624-8c72-4009-abca-faa2160fc05b" providerId="ADAL" clId="{F9928809-C317-4080-9446-A553DA2F071E}" dt="2025-04-09T00:45:00.304" v="1729" actId="20577"/>
          <ac:spMkLst>
            <pc:docMk/>
            <pc:sldMk cId="284334150" sldId="269"/>
            <ac:spMk id="9" creationId="{517773CA-F692-C27B-5DA7-FA3DDED1268F}"/>
          </ac:spMkLst>
        </pc:spChg>
      </pc:sldChg>
      <pc:sldChg chg="addSp delSp modSp mod delAnim modAnim">
        <pc:chgData name="Nathan Altair Krikawa" userId="4c578624-8c72-4009-abca-faa2160fc05b" providerId="ADAL" clId="{F9928809-C317-4080-9446-A553DA2F071E}" dt="2025-04-09T00:45:27.134" v="1738" actId="20577"/>
        <pc:sldMkLst>
          <pc:docMk/>
          <pc:sldMk cId="3616102936" sldId="282"/>
        </pc:sldMkLst>
        <pc:spChg chg="del">
          <ac:chgData name="Nathan Altair Krikawa" userId="4c578624-8c72-4009-abca-faa2160fc05b" providerId="ADAL" clId="{F9928809-C317-4080-9446-A553DA2F071E}" dt="2025-04-08T22:58:33.617" v="108" actId="478"/>
          <ac:spMkLst>
            <pc:docMk/>
            <pc:sldMk cId="3616102936" sldId="282"/>
            <ac:spMk id="2" creationId="{B640671B-427A-0478-99BC-51AB335FD6C7}"/>
          </ac:spMkLst>
        </pc:spChg>
        <pc:spChg chg="del">
          <ac:chgData name="Nathan Altair Krikawa" userId="4c578624-8c72-4009-abca-faa2160fc05b" providerId="ADAL" clId="{F9928809-C317-4080-9446-A553DA2F071E}" dt="2025-04-08T22:58:33.617" v="108" actId="478"/>
          <ac:spMkLst>
            <pc:docMk/>
            <pc:sldMk cId="3616102936" sldId="282"/>
            <ac:spMk id="4" creationId="{89A3A3E8-AD23-8388-0D70-46F4A39597DD}"/>
          </ac:spMkLst>
        </pc:spChg>
        <pc:spChg chg="mod">
          <ac:chgData name="Nathan Altair Krikawa" userId="4c578624-8c72-4009-abca-faa2160fc05b" providerId="ADAL" clId="{F9928809-C317-4080-9446-A553DA2F071E}" dt="2025-04-08T22:58:28.170" v="107" actId="20577"/>
          <ac:spMkLst>
            <pc:docMk/>
            <pc:sldMk cId="3616102936" sldId="282"/>
            <ac:spMk id="6" creationId="{CC2367EF-5E84-C020-EE59-AA0F48393E59}"/>
          </ac:spMkLst>
        </pc:spChg>
        <pc:spChg chg="add mod">
          <ac:chgData name="Nathan Altair Krikawa" userId="4c578624-8c72-4009-abca-faa2160fc05b" providerId="ADAL" clId="{F9928809-C317-4080-9446-A553DA2F071E}" dt="2025-04-09T00:35:34.774" v="1542" actId="1076"/>
          <ac:spMkLst>
            <pc:docMk/>
            <pc:sldMk cId="3616102936" sldId="282"/>
            <ac:spMk id="8" creationId="{48EE0F44-C519-EC27-BD76-F87A268D583F}"/>
          </ac:spMkLst>
        </pc:spChg>
        <pc:spChg chg="mod">
          <ac:chgData name="Nathan Altair Krikawa" userId="4c578624-8c72-4009-abca-faa2160fc05b" providerId="ADAL" clId="{F9928809-C317-4080-9446-A553DA2F071E}" dt="2025-04-09T00:45:27.134" v="1738" actId="20577"/>
          <ac:spMkLst>
            <pc:docMk/>
            <pc:sldMk cId="3616102936" sldId="282"/>
            <ac:spMk id="9" creationId="{517773CA-F692-C27B-5DA7-FA3DDED1268F}"/>
          </ac:spMkLst>
        </pc:spChg>
        <pc:spChg chg="add mod">
          <ac:chgData name="Nathan Altair Krikawa" userId="4c578624-8c72-4009-abca-faa2160fc05b" providerId="ADAL" clId="{F9928809-C317-4080-9446-A553DA2F071E}" dt="2025-04-09T00:35:44.127" v="1544" actId="14100"/>
          <ac:spMkLst>
            <pc:docMk/>
            <pc:sldMk cId="3616102936" sldId="282"/>
            <ac:spMk id="10" creationId="{CB9FDB79-CB7C-E6E9-8E33-427CD6366A75}"/>
          </ac:spMkLst>
        </pc:spChg>
        <pc:spChg chg="add mod">
          <ac:chgData name="Nathan Altair Krikawa" userId="4c578624-8c72-4009-abca-faa2160fc05b" providerId="ADAL" clId="{F9928809-C317-4080-9446-A553DA2F071E}" dt="2025-04-09T00:39:58.567" v="1630" actId="122"/>
          <ac:spMkLst>
            <pc:docMk/>
            <pc:sldMk cId="3616102936" sldId="282"/>
            <ac:spMk id="31" creationId="{1271D200-DE2F-4A62-6538-201EDD8874EA}"/>
          </ac:spMkLst>
        </pc:spChg>
        <pc:spChg chg="add mod">
          <ac:chgData name="Nathan Altair Krikawa" userId="4c578624-8c72-4009-abca-faa2160fc05b" providerId="ADAL" clId="{F9928809-C317-4080-9446-A553DA2F071E}" dt="2025-04-09T00:39:56.370" v="1629" actId="122"/>
          <ac:spMkLst>
            <pc:docMk/>
            <pc:sldMk cId="3616102936" sldId="282"/>
            <ac:spMk id="32" creationId="{FA2D415D-FC24-4C95-EF1C-E7A8249B28AF}"/>
          </ac:spMkLst>
        </pc:spChg>
        <pc:spChg chg="add mod">
          <ac:chgData name="Nathan Altair Krikawa" userId="4c578624-8c72-4009-abca-faa2160fc05b" providerId="ADAL" clId="{F9928809-C317-4080-9446-A553DA2F071E}" dt="2025-04-09T00:40:53.738" v="1678" actId="20577"/>
          <ac:spMkLst>
            <pc:docMk/>
            <pc:sldMk cId="3616102936" sldId="282"/>
            <ac:spMk id="33" creationId="{AF616170-14CD-A270-9537-AD652FF88B69}"/>
          </ac:spMkLst>
        </pc:spChg>
        <pc:picChg chg="mod">
          <ac:chgData name="Nathan Altair Krikawa" userId="4c578624-8c72-4009-abca-faa2160fc05b" providerId="ADAL" clId="{F9928809-C317-4080-9446-A553DA2F071E}" dt="2025-04-09T00:36:20.236" v="1562" actId="1037"/>
          <ac:picMkLst>
            <pc:docMk/>
            <pc:sldMk cId="3616102936" sldId="282"/>
            <ac:picMk id="2" creationId="{381437BE-BD8F-7007-F666-D5A7B2995650}"/>
          </ac:picMkLst>
        </pc:picChg>
        <pc:picChg chg="del">
          <ac:chgData name="Nathan Altair Krikawa" userId="4c578624-8c72-4009-abca-faa2160fc05b" providerId="ADAL" clId="{F9928809-C317-4080-9446-A553DA2F071E}" dt="2025-04-08T22:58:33.617" v="108" actId="478"/>
          <ac:picMkLst>
            <pc:docMk/>
            <pc:sldMk cId="3616102936" sldId="282"/>
            <ac:picMk id="3" creationId="{4604E7B4-E6E5-E0CB-943E-23ADCFAE15DB}"/>
          </ac:picMkLst>
        </pc:picChg>
        <pc:picChg chg="del mod modCrop">
          <ac:chgData name="Nathan Altair Krikawa" userId="4c578624-8c72-4009-abca-faa2160fc05b" providerId="ADAL" clId="{F9928809-C317-4080-9446-A553DA2F071E}" dt="2025-04-09T00:33:11.507" v="1520" actId="478"/>
          <ac:picMkLst>
            <pc:docMk/>
            <pc:sldMk cId="3616102936" sldId="282"/>
            <ac:picMk id="3" creationId="{7AA18DF7-DD63-E521-58E2-36D8A856D11B}"/>
          </ac:picMkLst>
        </pc:picChg>
        <pc:picChg chg="mod">
          <ac:chgData name="Nathan Altair Krikawa" userId="4c578624-8c72-4009-abca-faa2160fc05b" providerId="ADAL" clId="{F9928809-C317-4080-9446-A553DA2F071E}" dt="2025-04-09T00:34:22.623" v="1526" actId="962"/>
          <ac:picMkLst>
            <pc:docMk/>
            <pc:sldMk cId="3616102936" sldId="282"/>
            <ac:picMk id="5" creationId="{EEE3717F-BEE0-58F6-BC45-ACADD5DCD9B0}"/>
          </ac:picMkLst>
        </pc:picChg>
        <pc:picChg chg="del">
          <ac:chgData name="Nathan Altair Krikawa" userId="4c578624-8c72-4009-abca-faa2160fc05b" providerId="ADAL" clId="{F9928809-C317-4080-9446-A553DA2F071E}" dt="2025-04-08T22:58:33.617" v="108" actId="478"/>
          <ac:picMkLst>
            <pc:docMk/>
            <pc:sldMk cId="3616102936" sldId="282"/>
            <ac:picMk id="7" creationId="{4F3B4C03-975D-280A-FE85-1CEBCBCC59CA}"/>
          </ac:picMkLst>
        </pc:picChg>
        <pc:picChg chg="add del mod modCrop">
          <ac:chgData name="Nathan Altair Krikawa" userId="4c578624-8c72-4009-abca-faa2160fc05b" providerId="ADAL" clId="{F9928809-C317-4080-9446-A553DA2F071E}" dt="2025-04-09T00:32:48.440" v="1518" actId="21"/>
          <ac:picMkLst>
            <pc:docMk/>
            <pc:sldMk cId="3616102936" sldId="282"/>
            <ac:picMk id="12" creationId="{358CE633-4DCE-0787-9BE9-3E49A345E13D}"/>
          </ac:picMkLst>
        </pc:picChg>
        <pc:picChg chg="add del mod">
          <ac:chgData name="Nathan Altair Krikawa" userId="4c578624-8c72-4009-abca-faa2160fc05b" providerId="ADAL" clId="{F9928809-C317-4080-9446-A553DA2F071E}" dt="2025-04-08T23:36:29.392" v="1301" actId="478"/>
          <ac:picMkLst>
            <pc:docMk/>
            <pc:sldMk cId="3616102936" sldId="282"/>
            <ac:picMk id="14" creationId="{BB1ECC11-D5FC-F2EE-D90C-DF4CCFBFF77A}"/>
          </ac:picMkLst>
        </pc:picChg>
        <pc:picChg chg="add del mod">
          <ac:chgData name="Nathan Altair Krikawa" userId="4c578624-8c72-4009-abca-faa2160fc05b" providerId="ADAL" clId="{F9928809-C317-4080-9446-A553DA2F071E}" dt="2025-04-08T23:38:05.297" v="1313" actId="478"/>
          <ac:picMkLst>
            <pc:docMk/>
            <pc:sldMk cId="3616102936" sldId="282"/>
            <ac:picMk id="16" creationId="{E7FD811F-BDC4-AF73-B5DC-E152A6383CCD}"/>
          </ac:picMkLst>
        </pc:picChg>
        <pc:picChg chg="add del mod modCrop">
          <ac:chgData name="Nathan Altair Krikawa" userId="4c578624-8c72-4009-abca-faa2160fc05b" providerId="ADAL" clId="{F9928809-C317-4080-9446-A553DA2F071E}" dt="2025-04-09T00:32:48.440" v="1518" actId="21"/>
          <ac:picMkLst>
            <pc:docMk/>
            <pc:sldMk cId="3616102936" sldId="282"/>
            <ac:picMk id="18" creationId="{4B26C58E-A350-3BA5-F2EF-FE30D278D0CE}"/>
          </ac:picMkLst>
        </pc:picChg>
        <pc:picChg chg="add del mod">
          <ac:chgData name="Nathan Altair Krikawa" userId="4c578624-8c72-4009-abca-faa2160fc05b" providerId="ADAL" clId="{F9928809-C317-4080-9446-A553DA2F071E}" dt="2025-04-08T23:38:01.511" v="1312" actId="478"/>
          <ac:picMkLst>
            <pc:docMk/>
            <pc:sldMk cId="3616102936" sldId="282"/>
            <ac:picMk id="21" creationId="{55ED0BD7-A371-7198-1C38-937D2D2F203E}"/>
          </ac:picMkLst>
        </pc:picChg>
        <pc:picChg chg="add del mod">
          <ac:chgData name="Nathan Altair Krikawa" userId="4c578624-8c72-4009-abca-faa2160fc05b" providerId="ADAL" clId="{F9928809-C317-4080-9446-A553DA2F071E}" dt="2025-04-09T00:33:11.507" v="1520" actId="478"/>
          <ac:picMkLst>
            <pc:docMk/>
            <pc:sldMk cId="3616102936" sldId="282"/>
            <ac:picMk id="22" creationId="{360FEA70-3B26-17A2-5625-7B380DE94891}"/>
          </ac:picMkLst>
        </pc:picChg>
        <pc:picChg chg="add del mod">
          <ac:chgData name="Nathan Altair Krikawa" userId="4c578624-8c72-4009-abca-faa2160fc05b" providerId="ADAL" clId="{F9928809-C317-4080-9446-A553DA2F071E}" dt="2025-04-09T00:27:28.191" v="1503" actId="478"/>
          <ac:picMkLst>
            <pc:docMk/>
            <pc:sldMk cId="3616102936" sldId="282"/>
            <ac:picMk id="24" creationId="{8222493B-6371-9A10-E944-2B906A692660}"/>
          </ac:picMkLst>
        </pc:picChg>
        <pc:picChg chg="add del mod">
          <ac:chgData name="Nathan Altair Krikawa" userId="4c578624-8c72-4009-abca-faa2160fc05b" providerId="ADAL" clId="{F9928809-C317-4080-9446-A553DA2F071E}" dt="2025-04-09T00:27:28.191" v="1503" actId="478"/>
          <ac:picMkLst>
            <pc:docMk/>
            <pc:sldMk cId="3616102936" sldId="282"/>
            <ac:picMk id="26" creationId="{FF7EEE37-F5EF-3486-E5D2-058184D89FC0}"/>
          </ac:picMkLst>
        </pc:picChg>
        <pc:picChg chg="add mod">
          <ac:chgData name="Nathan Altair Krikawa" userId="4c578624-8c72-4009-abca-faa2160fc05b" providerId="ADAL" clId="{F9928809-C317-4080-9446-A553DA2F071E}" dt="2025-04-09T00:36:20.236" v="1562" actId="1037"/>
          <ac:picMkLst>
            <pc:docMk/>
            <pc:sldMk cId="3616102936" sldId="282"/>
            <ac:picMk id="28" creationId="{9A0F9F8A-066E-6BCC-26A1-CB485B190E18}"/>
          </ac:picMkLst>
        </pc:picChg>
        <pc:picChg chg="add mod">
          <ac:chgData name="Nathan Altair Krikawa" userId="4c578624-8c72-4009-abca-faa2160fc05b" providerId="ADAL" clId="{F9928809-C317-4080-9446-A553DA2F071E}" dt="2025-04-09T00:36:20.236" v="1562" actId="1037"/>
          <ac:picMkLst>
            <pc:docMk/>
            <pc:sldMk cId="3616102936" sldId="282"/>
            <ac:picMk id="30" creationId="{E5326EF3-74EA-5D88-67F9-E1128DAD770E}"/>
          </ac:picMkLst>
        </pc:picChg>
      </pc:sldChg>
      <pc:sldChg chg="addSp delSp modSp mod">
        <pc:chgData name="Nathan Altair Krikawa" userId="4c578624-8c72-4009-abca-faa2160fc05b" providerId="ADAL" clId="{F9928809-C317-4080-9446-A553DA2F071E}" dt="2025-04-09T00:45:17.571" v="1735" actId="20577"/>
        <pc:sldMkLst>
          <pc:docMk/>
          <pc:sldMk cId="1709464495" sldId="283"/>
        </pc:sldMkLst>
        <pc:spChg chg="del">
          <ac:chgData name="Nathan Altair Krikawa" userId="4c578624-8c72-4009-abca-faa2160fc05b" providerId="ADAL" clId="{F9928809-C317-4080-9446-A553DA2F071E}" dt="2025-04-08T22:58:03.269" v="75" actId="478"/>
          <ac:spMkLst>
            <pc:docMk/>
            <pc:sldMk cId="1709464495" sldId="283"/>
            <ac:spMk id="3" creationId="{E38C16B1-475D-3EBE-79C6-6C8A20D7AA92}"/>
          </ac:spMkLst>
        </pc:spChg>
        <pc:spChg chg="del">
          <ac:chgData name="Nathan Altair Krikawa" userId="4c578624-8c72-4009-abca-faa2160fc05b" providerId="ADAL" clId="{F9928809-C317-4080-9446-A553DA2F071E}" dt="2025-04-08T22:58:03.269" v="75" actId="478"/>
          <ac:spMkLst>
            <pc:docMk/>
            <pc:sldMk cId="1709464495" sldId="283"/>
            <ac:spMk id="4" creationId="{22C4CA1E-95A5-FAA8-E85B-9B47E0A42F4F}"/>
          </ac:spMkLst>
        </pc:spChg>
        <pc:spChg chg="mod">
          <ac:chgData name="Nathan Altair Krikawa" userId="4c578624-8c72-4009-abca-faa2160fc05b" providerId="ADAL" clId="{F9928809-C317-4080-9446-A553DA2F071E}" dt="2025-04-08T22:57:58.817" v="74" actId="20577"/>
          <ac:spMkLst>
            <pc:docMk/>
            <pc:sldMk cId="1709464495" sldId="283"/>
            <ac:spMk id="6" creationId="{CC2367EF-5E84-C020-EE59-AA0F48393E59}"/>
          </ac:spMkLst>
        </pc:spChg>
        <pc:spChg chg="add mod">
          <ac:chgData name="Nathan Altair Krikawa" userId="4c578624-8c72-4009-abca-faa2160fc05b" providerId="ADAL" clId="{F9928809-C317-4080-9446-A553DA2F071E}" dt="2025-04-08T23:12:15.522" v="508" actId="1076"/>
          <ac:spMkLst>
            <pc:docMk/>
            <pc:sldMk cId="1709464495" sldId="283"/>
            <ac:spMk id="7" creationId="{233B7118-7C89-082A-9547-F95B0FB11340}"/>
          </ac:spMkLst>
        </pc:spChg>
        <pc:spChg chg="mod">
          <ac:chgData name="Nathan Altair Krikawa" userId="4c578624-8c72-4009-abca-faa2160fc05b" providerId="ADAL" clId="{F9928809-C317-4080-9446-A553DA2F071E}" dt="2025-04-09T00:45:17.571" v="1735" actId="20577"/>
          <ac:spMkLst>
            <pc:docMk/>
            <pc:sldMk cId="1709464495" sldId="283"/>
            <ac:spMk id="9" creationId="{517773CA-F692-C27B-5DA7-FA3DDED1268F}"/>
          </ac:spMkLst>
        </pc:spChg>
        <pc:spChg chg="add mod">
          <ac:chgData name="Nathan Altair Krikawa" userId="4c578624-8c72-4009-abca-faa2160fc05b" providerId="ADAL" clId="{F9928809-C317-4080-9446-A553DA2F071E}" dt="2025-04-08T23:27:14.088" v="785" actId="20577"/>
          <ac:spMkLst>
            <pc:docMk/>
            <pc:sldMk cId="1709464495" sldId="283"/>
            <ac:spMk id="10" creationId="{BB329C5A-4126-6591-774F-5C3EA90AAF6A}"/>
          </ac:spMkLst>
        </pc:spChg>
        <pc:graphicFrameChg chg="add mod modGraphic">
          <ac:chgData name="Nathan Altair Krikawa" userId="4c578624-8c72-4009-abca-faa2160fc05b" providerId="ADAL" clId="{F9928809-C317-4080-9446-A553DA2F071E}" dt="2025-04-08T23:12:07.239" v="507" actId="14100"/>
          <ac:graphicFrameMkLst>
            <pc:docMk/>
            <pc:sldMk cId="1709464495" sldId="283"/>
            <ac:graphicFrameMk id="2" creationId="{3B62D523-CCCE-6478-DDF3-34CCFFD8C793}"/>
          </ac:graphicFrameMkLst>
        </pc:graphicFrameChg>
        <pc:picChg chg="del">
          <ac:chgData name="Nathan Altair Krikawa" userId="4c578624-8c72-4009-abca-faa2160fc05b" providerId="ADAL" clId="{F9928809-C317-4080-9446-A553DA2F071E}" dt="2025-04-08T22:58:03.269" v="75" actId="478"/>
          <ac:picMkLst>
            <pc:docMk/>
            <pc:sldMk cId="1709464495" sldId="283"/>
            <ac:picMk id="8" creationId="{FF870C91-B62B-27B4-4D4D-D4EABBBA23E7}"/>
          </ac:picMkLst>
        </pc:picChg>
        <pc:picChg chg="del">
          <ac:chgData name="Nathan Altair Krikawa" userId="4c578624-8c72-4009-abca-faa2160fc05b" providerId="ADAL" clId="{F9928809-C317-4080-9446-A553DA2F071E}" dt="2025-04-08T22:58:03.269" v="75" actId="478"/>
          <ac:picMkLst>
            <pc:docMk/>
            <pc:sldMk cId="1709464495" sldId="283"/>
            <ac:picMk id="11" creationId="{A0248607-D6B5-0098-7B58-1E299B0952EB}"/>
          </ac:picMkLst>
        </pc:picChg>
      </pc:sldChg>
      <pc:sldChg chg="addSp delSp modSp mod">
        <pc:chgData name="Nathan Altair Krikawa" userId="4c578624-8c72-4009-abca-faa2160fc05b" providerId="ADAL" clId="{F9928809-C317-4080-9446-A553DA2F071E}" dt="2025-04-09T00:47:46.299" v="1773" actId="20577"/>
        <pc:sldMkLst>
          <pc:docMk/>
          <pc:sldMk cId="1497667495" sldId="284"/>
        </pc:sldMkLst>
        <pc:spChg chg="add del mod">
          <ac:chgData name="Nathan Altair Krikawa" userId="4c578624-8c72-4009-abca-faa2160fc05b" providerId="ADAL" clId="{F9928809-C317-4080-9446-A553DA2F071E}" dt="2025-04-08T23:03:47.736" v="149" actId="478"/>
          <ac:spMkLst>
            <pc:docMk/>
            <pc:sldMk cId="1497667495" sldId="284"/>
            <ac:spMk id="2" creationId="{F920030C-4D75-0E37-81BB-A0E4C53362E0}"/>
          </ac:spMkLst>
        </pc:spChg>
        <pc:spChg chg="del">
          <ac:chgData name="Nathan Altair Krikawa" userId="4c578624-8c72-4009-abca-faa2160fc05b" providerId="ADAL" clId="{F9928809-C317-4080-9446-A553DA2F071E}" dt="2025-04-08T22:57:29.318" v="35" actId="478"/>
          <ac:spMkLst>
            <pc:docMk/>
            <pc:sldMk cId="1497667495" sldId="284"/>
            <ac:spMk id="4" creationId="{03F9B2C2-BB3F-42C5-2757-1E290EEAC226}"/>
          </ac:spMkLst>
        </pc:spChg>
        <pc:spChg chg="mod">
          <ac:chgData name="Nathan Altair Krikawa" userId="4c578624-8c72-4009-abca-faa2160fc05b" providerId="ADAL" clId="{F9928809-C317-4080-9446-A553DA2F071E}" dt="2025-04-08T22:57:12.589" v="33" actId="20577"/>
          <ac:spMkLst>
            <pc:docMk/>
            <pc:sldMk cId="1497667495" sldId="284"/>
            <ac:spMk id="6" creationId="{CC2367EF-5E84-C020-EE59-AA0F48393E59}"/>
          </ac:spMkLst>
        </pc:spChg>
        <pc:spChg chg="mod">
          <ac:chgData name="Nathan Altair Krikawa" userId="4c578624-8c72-4009-abca-faa2160fc05b" providerId="ADAL" clId="{F9928809-C317-4080-9446-A553DA2F071E}" dt="2025-04-09T00:47:46.299" v="1773" actId="20577"/>
          <ac:spMkLst>
            <pc:docMk/>
            <pc:sldMk cId="1497667495" sldId="284"/>
            <ac:spMk id="9" creationId="{517773CA-F692-C27B-5DA7-FA3DDED1268F}"/>
          </ac:spMkLst>
        </pc:spChg>
        <pc:spChg chg="del">
          <ac:chgData name="Nathan Altair Krikawa" userId="4c578624-8c72-4009-abca-faa2160fc05b" providerId="ADAL" clId="{F9928809-C317-4080-9446-A553DA2F071E}" dt="2025-04-08T22:57:22.091" v="34" actId="478"/>
          <ac:spMkLst>
            <pc:docMk/>
            <pc:sldMk cId="1497667495" sldId="284"/>
            <ac:spMk id="13" creationId="{59326A3C-F966-6910-CC9A-288A5E59B950}"/>
          </ac:spMkLst>
        </pc:spChg>
        <pc:spChg chg="del">
          <ac:chgData name="Nathan Altair Krikawa" userId="4c578624-8c72-4009-abca-faa2160fc05b" providerId="ADAL" clId="{F9928809-C317-4080-9446-A553DA2F071E}" dt="2025-04-08T22:57:22.091" v="34" actId="478"/>
          <ac:spMkLst>
            <pc:docMk/>
            <pc:sldMk cId="1497667495" sldId="284"/>
            <ac:spMk id="14" creationId="{074D4B52-F7D6-C45F-731C-AC8562E74161}"/>
          </ac:spMkLst>
        </pc:spChg>
        <pc:spChg chg="del">
          <ac:chgData name="Nathan Altair Krikawa" userId="4c578624-8c72-4009-abca-faa2160fc05b" providerId="ADAL" clId="{F9928809-C317-4080-9446-A553DA2F071E}" dt="2025-04-08T22:57:29.318" v="35" actId="478"/>
          <ac:spMkLst>
            <pc:docMk/>
            <pc:sldMk cId="1497667495" sldId="284"/>
            <ac:spMk id="15" creationId="{6B2F78D2-377A-A591-17D4-3AC04F4B913A}"/>
          </ac:spMkLst>
        </pc:spChg>
        <pc:spChg chg="del">
          <ac:chgData name="Nathan Altair Krikawa" userId="4c578624-8c72-4009-abca-faa2160fc05b" providerId="ADAL" clId="{F9928809-C317-4080-9446-A553DA2F071E}" dt="2025-04-08T22:57:29.318" v="35" actId="478"/>
          <ac:spMkLst>
            <pc:docMk/>
            <pc:sldMk cId="1497667495" sldId="284"/>
            <ac:spMk id="16" creationId="{B8BEE258-678B-CF08-01F6-B873626A26A9}"/>
          </ac:spMkLst>
        </pc:spChg>
        <pc:spChg chg="add mod">
          <ac:chgData name="Nathan Altair Krikawa" userId="4c578624-8c72-4009-abca-faa2160fc05b" providerId="ADAL" clId="{F9928809-C317-4080-9446-A553DA2F071E}" dt="2025-04-08T23:06:24.681" v="209" actId="1076"/>
          <ac:spMkLst>
            <pc:docMk/>
            <pc:sldMk cId="1497667495" sldId="284"/>
            <ac:spMk id="17" creationId="{16907672-BA0D-5915-7AB4-404BE998D3BC}"/>
          </ac:spMkLst>
        </pc:spChg>
        <pc:spChg chg="add mod">
          <ac:chgData name="Nathan Altair Krikawa" userId="4c578624-8c72-4009-abca-faa2160fc05b" providerId="ADAL" clId="{F9928809-C317-4080-9446-A553DA2F071E}" dt="2025-04-08T23:06:40.215" v="234" actId="20577"/>
          <ac:spMkLst>
            <pc:docMk/>
            <pc:sldMk cId="1497667495" sldId="284"/>
            <ac:spMk id="18" creationId="{A54B07F4-4A63-DEAB-59F1-AF8F355ECCB1}"/>
          </ac:spMkLst>
        </pc:spChg>
        <pc:graphicFrameChg chg="add mod modGraphic">
          <ac:chgData name="Nathan Altair Krikawa" userId="4c578624-8c72-4009-abca-faa2160fc05b" providerId="ADAL" clId="{F9928809-C317-4080-9446-A553DA2F071E}" dt="2025-04-08T23:06:10.089" v="206" actId="1076"/>
          <ac:graphicFrameMkLst>
            <pc:docMk/>
            <pc:sldMk cId="1497667495" sldId="284"/>
            <ac:graphicFrameMk id="3" creationId="{CB7382D9-67E7-58D3-CA8C-07025EBDFD7C}"/>
          </ac:graphicFrameMkLst>
        </pc:graphicFrameChg>
        <pc:graphicFrameChg chg="add mod modGraphic">
          <ac:chgData name="Nathan Altair Krikawa" userId="4c578624-8c72-4009-abca-faa2160fc05b" providerId="ADAL" clId="{F9928809-C317-4080-9446-A553DA2F071E}" dt="2025-04-08T23:06:10.089" v="206" actId="1076"/>
          <ac:graphicFrameMkLst>
            <pc:docMk/>
            <pc:sldMk cId="1497667495" sldId="284"/>
            <ac:graphicFrameMk id="11" creationId="{508D772F-1909-4A04-9913-64EABF244EF2}"/>
          </ac:graphicFrameMkLst>
        </pc:graphicFrameChg>
        <pc:picChg chg="del">
          <ac:chgData name="Nathan Altair Krikawa" userId="4c578624-8c72-4009-abca-faa2160fc05b" providerId="ADAL" clId="{F9928809-C317-4080-9446-A553DA2F071E}" dt="2025-04-08T22:57:29.318" v="35" actId="478"/>
          <ac:picMkLst>
            <pc:docMk/>
            <pc:sldMk cId="1497667495" sldId="284"/>
            <ac:picMk id="7" creationId="{94CA3A22-31B7-D8BE-3ED2-8236F3F463D3}"/>
          </ac:picMkLst>
        </pc:picChg>
        <pc:picChg chg="del">
          <ac:chgData name="Nathan Altair Krikawa" userId="4c578624-8c72-4009-abca-faa2160fc05b" providerId="ADAL" clId="{F9928809-C317-4080-9446-A553DA2F071E}" dt="2025-04-08T22:57:29.318" v="35" actId="478"/>
          <ac:picMkLst>
            <pc:docMk/>
            <pc:sldMk cId="1497667495" sldId="284"/>
            <ac:picMk id="8" creationId="{E2E9A93D-373A-05E2-A4E7-E28CC0FDE904}"/>
          </ac:picMkLst>
        </pc:picChg>
        <pc:picChg chg="del">
          <ac:chgData name="Nathan Altair Krikawa" userId="4c578624-8c72-4009-abca-faa2160fc05b" providerId="ADAL" clId="{F9928809-C317-4080-9446-A553DA2F071E}" dt="2025-04-08T22:57:22.091" v="34" actId="478"/>
          <ac:picMkLst>
            <pc:docMk/>
            <pc:sldMk cId="1497667495" sldId="284"/>
            <ac:picMk id="10" creationId="{088E09FD-C457-B20E-CD7F-505D5496849C}"/>
          </ac:picMkLst>
        </pc:picChg>
        <pc:picChg chg="del">
          <ac:chgData name="Nathan Altair Krikawa" userId="4c578624-8c72-4009-abca-faa2160fc05b" providerId="ADAL" clId="{F9928809-C317-4080-9446-A553DA2F071E}" dt="2025-04-08T22:57:29.318" v="35" actId="478"/>
          <ac:picMkLst>
            <pc:docMk/>
            <pc:sldMk cId="1497667495" sldId="284"/>
            <ac:picMk id="12" creationId="{8AEBCD79-D921-721A-49F3-BB7A64AB6C5B}"/>
          </ac:picMkLst>
        </pc:picChg>
      </pc:sldChg>
      <pc:sldChg chg="addSp delSp modSp mod">
        <pc:chgData name="Nathan Altair Krikawa" userId="4c578624-8c72-4009-abca-faa2160fc05b" providerId="ADAL" clId="{F9928809-C317-4080-9446-A553DA2F071E}" dt="2025-04-09T00:46:16.358" v="1762" actId="20577"/>
        <pc:sldMkLst>
          <pc:docMk/>
          <pc:sldMk cId="884529800" sldId="285"/>
        </pc:sldMkLst>
        <pc:spChg chg="del">
          <ac:chgData name="Nathan Altair Krikawa" userId="4c578624-8c72-4009-abca-faa2160fc05b" providerId="ADAL" clId="{F9928809-C317-4080-9446-A553DA2F071E}" dt="2025-04-08T22:59:34.305" v="145" actId="478"/>
          <ac:spMkLst>
            <pc:docMk/>
            <pc:sldMk cId="884529800" sldId="285"/>
            <ac:spMk id="3" creationId="{A6EEFDFF-E7D9-CF5B-BF75-36AD0D569C55}"/>
          </ac:spMkLst>
        </pc:spChg>
        <pc:spChg chg="mod">
          <ac:chgData name="Nathan Altair Krikawa" userId="4c578624-8c72-4009-abca-faa2160fc05b" providerId="ADAL" clId="{F9928809-C317-4080-9446-A553DA2F071E}" dt="2025-04-08T22:59:31.287" v="144" actId="20577"/>
          <ac:spMkLst>
            <pc:docMk/>
            <pc:sldMk cId="884529800" sldId="285"/>
            <ac:spMk id="6" creationId="{D682DD4D-4787-18A8-E581-9D3AD966A97D}"/>
          </ac:spMkLst>
        </pc:spChg>
        <pc:spChg chg="mod">
          <ac:chgData name="Nathan Altair Krikawa" userId="4c578624-8c72-4009-abca-faa2160fc05b" providerId="ADAL" clId="{F9928809-C317-4080-9446-A553DA2F071E}" dt="2025-04-09T00:46:16.358" v="1762" actId="20577"/>
          <ac:spMkLst>
            <pc:docMk/>
            <pc:sldMk cId="884529800" sldId="285"/>
            <ac:spMk id="9" creationId="{9BE83A70-A84C-E4AE-5EF6-34120E65FC0D}"/>
          </ac:spMkLst>
        </pc:spChg>
        <pc:picChg chg="del">
          <ac:chgData name="Nathan Altair Krikawa" userId="4c578624-8c72-4009-abca-faa2160fc05b" providerId="ADAL" clId="{F9928809-C317-4080-9446-A553DA2F071E}" dt="2025-04-08T22:59:34.305" v="145" actId="478"/>
          <ac:picMkLst>
            <pc:docMk/>
            <pc:sldMk cId="884529800" sldId="285"/>
            <ac:picMk id="4" creationId="{B1FCAE2D-CA0E-3AD6-6614-85386996214D}"/>
          </ac:picMkLst>
        </pc:picChg>
        <pc:picChg chg="add mod">
          <ac:chgData name="Nathan Altair Krikawa" userId="4c578624-8c72-4009-abca-faa2160fc05b" providerId="ADAL" clId="{F9928809-C317-4080-9446-A553DA2F071E}" dt="2025-04-08T23:24:30.532" v="683" actId="1076"/>
          <ac:picMkLst>
            <pc:docMk/>
            <pc:sldMk cId="884529800" sldId="285"/>
            <ac:picMk id="7" creationId="{160115E6-B6C9-69E2-EF3F-EEA1D6D13494}"/>
          </ac:picMkLst>
        </pc:picChg>
      </pc:sldChg>
      <pc:sldChg chg="del">
        <pc:chgData name="Nathan Altair Krikawa" userId="4c578624-8c72-4009-abca-faa2160fc05b" providerId="ADAL" clId="{F9928809-C317-4080-9446-A553DA2F071E}" dt="2025-04-08T23:00:20.421" v="148" actId="47"/>
        <pc:sldMkLst>
          <pc:docMk/>
          <pc:sldMk cId="2025916966" sldId="286"/>
        </pc:sldMkLst>
      </pc:sldChg>
      <pc:sldChg chg="del">
        <pc:chgData name="Nathan Altair Krikawa" userId="4c578624-8c72-4009-abca-faa2160fc05b" providerId="ADAL" clId="{F9928809-C317-4080-9446-A553DA2F071E}" dt="2025-04-08T23:00:20.421" v="148" actId="47"/>
        <pc:sldMkLst>
          <pc:docMk/>
          <pc:sldMk cId="2621485383" sldId="287"/>
        </pc:sldMkLst>
      </pc:sldChg>
      <pc:sldChg chg="addSp delSp modSp mod">
        <pc:chgData name="Nathan Altair Krikawa" userId="4c578624-8c72-4009-abca-faa2160fc05b" providerId="ADAL" clId="{F9928809-C317-4080-9446-A553DA2F071E}" dt="2025-04-09T00:52:26.173" v="1778" actId="20577"/>
        <pc:sldMkLst>
          <pc:docMk/>
          <pc:sldMk cId="931273858" sldId="290"/>
        </pc:sldMkLst>
        <pc:spChg chg="del">
          <ac:chgData name="Nathan Altair Krikawa" userId="4c578624-8c72-4009-abca-faa2160fc05b" providerId="ADAL" clId="{F9928809-C317-4080-9446-A553DA2F071E}" dt="2025-04-08T23:00:07.938" v="147" actId="478"/>
          <ac:spMkLst>
            <pc:docMk/>
            <pc:sldMk cId="931273858" sldId="290"/>
            <ac:spMk id="3" creationId="{07EA6A59-D531-0191-B226-B35D4729CBD7}"/>
          </ac:spMkLst>
        </pc:spChg>
        <pc:spChg chg="mod">
          <ac:chgData name="Nathan Altair Krikawa" userId="4c578624-8c72-4009-abca-faa2160fc05b" providerId="ADAL" clId="{F9928809-C317-4080-9446-A553DA2F071E}" dt="2025-04-08T23:13:38.044" v="516" actId="20577"/>
          <ac:spMkLst>
            <pc:docMk/>
            <pc:sldMk cId="931273858" sldId="290"/>
            <ac:spMk id="6" creationId="{D0A68D18-8C66-9A87-892F-B69BB4D49231}"/>
          </ac:spMkLst>
        </pc:spChg>
        <pc:spChg chg="add mod">
          <ac:chgData name="Nathan Altair Krikawa" userId="4c578624-8c72-4009-abca-faa2160fc05b" providerId="ADAL" clId="{F9928809-C317-4080-9446-A553DA2F071E}" dt="2025-04-08T23:22:53.757" v="677" actId="1036"/>
          <ac:spMkLst>
            <pc:docMk/>
            <pc:sldMk cId="931273858" sldId="290"/>
            <ac:spMk id="7" creationId="{A679399C-4565-4115-89DC-80F923A4FE41}"/>
          </ac:spMkLst>
        </pc:spChg>
        <pc:spChg chg="mod">
          <ac:chgData name="Nathan Altair Krikawa" userId="4c578624-8c72-4009-abca-faa2160fc05b" providerId="ADAL" clId="{F9928809-C317-4080-9446-A553DA2F071E}" dt="2025-04-09T00:46:28.216" v="1768" actId="20577"/>
          <ac:spMkLst>
            <pc:docMk/>
            <pc:sldMk cId="931273858" sldId="290"/>
            <ac:spMk id="9" creationId="{2ABBC5C8-645E-E0EF-8F18-F31B180F7E11}"/>
          </ac:spMkLst>
        </pc:spChg>
        <pc:spChg chg="add mod">
          <ac:chgData name="Nathan Altair Krikawa" userId="4c578624-8c72-4009-abca-faa2160fc05b" providerId="ADAL" clId="{F9928809-C317-4080-9446-A553DA2F071E}" dt="2025-04-08T23:22:53.757" v="677" actId="1036"/>
          <ac:spMkLst>
            <pc:docMk/>
            <pc:sldMk cId="931273858" sldId="290"/>
            <ac:spMk id="10" creationId="{822C2EEE-FF9C-4E7B-F2FD-A5E4DC07010C}"/>
          </ac:spMkLst>
        </pc:spChg>
        <pc:graphicFrameChg chg="add mod modGraphic">
          <ac:chgData name="Nathan Altair Krikawa" userId="4c578624-8c72-4009-abca-faa2160fc05b" providerId="ADAL" clId="{F9928809-C317-4080-9446-A553DA2F071E}" dt="2025-04-08T23:47:25.893" v="1497" actId="20577"/>
          <ac:graphicFrameMkLst>
            <pc:docMk/>
            <pc:sldMk cId="931273858" sldId="290"/>
            <ac:graphicFrameMk id="2" creationId="{1EBFDEA2-77AC-2303-46C4-9923329060B7}"/>
          </ac:graphicFrameMkLst>
        </pc:graphicFrameChg>
        <pc:graphicFrameChg chg="add mod modGraphic">
          <ac:chgData name="Nathan Altair Krikawa" userId="4c578624-8c72-4009-abca-faa2160fc05b" providerId="ADAL" clId="{F9928809-C317-4080-9446-A553DA2F071E}" dt="2025-04-09T00:52:26.173" v="1778" actId="20577"/>
          <ac:graphicFrameMkLst>
            <pc:docMk/>
            <pc:sldMk cId="931273858" sldId="290"/>
            <ac:graphicFrameMk id="4" creationId="{98102AB4-A747-83C4-445A-16A4429065F2}"/>
          </ac:graphicFrameMkLst>
        </pc:graphicFrameChg>
        <pc:picChg chg="del">
          <ac:chgData name="Nathan Altair Krikawa" userId="4c578624-8c72-4009-abca-faa2160fc05b" providerId="ADAL" clId="{F9928809-C317-4080-9446-A553DA2F071E}" dt="2025-04-08T23:00:07.938" v="147" actId="478"/>
          <ac:picMkLst>
            <pc:docMk/>
            <pc:sldMk cId="931273858" sldId="290"/>
            <ac:picMk id="8" creationId="{4D4E744C-7A17-0A08-EDD7-B960F30CA009}"/>
          </ac:picMkLst>
        </pc:picChg>
      </pc:sldChg>
      <pc:sldChg chg="del">
        <pc:chgData name="Nathan Altair Krikawa" userId="4c578624-8c72-4009-abca-faa2160fc05b" providerId="ADAL" clId="{F9928809-C317-4080-9446-A553DA2F071E}" dt="2025-04-08T23:00:20.421" v="148" actId="47"/>
        <pc:sldMkLst>
          <pc:docMk/>
          <pc:sldMk cId="1113874256" sldId="291"/>
        </pc:sldMkLst>
      </pc:sldChg>
      <pc:sldChg chg="addSp modSp add mod">
        <pc:chgData name="Nathan Altair Krikawa" userId="4c578624-8c72-4009-abca-faa2160fc05b" providerId="ADAL" clId="{F9928809-C317-4080-9446-A553DA2F071E}" dt="2025-04-09T00:46:00.527" v="1748" actId="20577"/>
        <pc:sldMkLst>
          <pc:docMk/>
          <pc:sldMk cId="3297626632" sldId="291"/>
        </pc:sldMkLst>
        <pc:spChg chg="add mod">
          <ac:chgData name="Nathan Altair Krikawa" userId="4c578624-8c72-4009-abca-faa2160fc05b" providerId="ADAL" clId="{F9928809-C317-4080-9446-A553DA2F071E}" dt="2025-04-08T23:26:01.745" v="689" actId="20577"/>
          <ac:spMkLst>
            <pc:docMk/>
            <pc:sldMk cId="3297626632" sldId="291"/>
            <ac:spMk id="2" creationId="{13A6DA9C-92D7-2FC9-830F-86DB70C53585}"/>
          </ac:spMkLst>
        </pc:spChg>
        <pc:spChg chg="mod">
          <ac:chgData name="Nathan Altair Krikawa" userId="4c578624-8c72-4009-abca-faa2160fc05b" providerId="ADAL" clId="{F9928809-C317-4080-9446-A553DA2F071E}" dt="2025-04-08T23:21:53.738" v="643" actId="20577"/>
          <ac:spMkLst>
            <pc:docMk/>
            <pc:sldMk cId="3297626632" sldId="291"/>
            <ac:spMk id="8" creationId="{677656E6-D544-FEF1-41E5-976285D035C6}"/>
          </ac:spMkLst>
        </pc:spChg>
        <pc:spChg chg="mod">
          <ac:chgData name="Nathan Altair Krikawa" userId="4c578624-8c72-4009-abca-faa2160fc05b" providerId="ADAL" clId="{F9928809-C317-4080-9446-A553DA2F071E}" dt="2025-04-09T00:46:00.527" v="1748" actId="20577"/>
          <ac:spMkLst>
            <pc:docMk/>
            <pc:sldMk cId="3297626632" sldId="291"/>
            <ac:spMk id="9" creationId="{3539600D-8556-2560-7F12-7E38235A03F5}"/>
          </ac:spMkLst>
        </pc:spChg>
      </pc:sldChg>
      <pc:sldChg chg="del">
        <pc:chgData name="Nathan Altair Krikawa" userId="4c578624-8c72-4009-abca-faa2160fc05b" providerId="ADAL" clId="{F9928809-C317-4080-9446-A553DA2F071E}" dt="2025-04-08T23:00:20.421" v="148" actId="47"/>
        <pc:sldMkLst>
          <pc:docMk/>
          <pc:sldMk cId="2215124770" sldId="292"/>
        </pc:sldMkLst>
      </pc:sldChg>
      <pc:sldChg chg="addSp delSp modSp add mod">
        <pc:chgData name="Nathan Altair Krikawa" userId="4c578624-8c72-4009-abca-faa2160fc05b" providerId="ADAL" clId="{F9928809-C317-4080-9446-A553DA2F071E}" dt="2025-04-09T00:45:37.596" v="1741" actId="20577"/>
        <pc:sldMkLst>
          <pc:docMk/>
          <pc:sldMk cId="4147262497" sldId="292"/>
        </pc:sldMkLst>
        <pc:spChg chg="mod">
          <ac:chgData name="Nathan Altair Krikawa" userId="4c578624-8c72-4009-abca-faa2160fc05b" providerId="ADAL" clId="{F9928809-C317-4080-9446-A553DA2F071E}" dt="2025-04-09T00:42:15.994" v="1695" actId="20577"/>
          <ac:spMkLst>
            <pc:docMk/>
            <pc:sldMk cId="4147262497" sldId="292"/>
            <ac:spMk id="4" creationId="{935956B3-EF75-E470-FFBA-E80526582021}"/>
          </ac:spMkLst>
        </pc:spChg>
        <pc:spChg chg="mod">
          <ac:chgData name="Nathan Altair Krikawa" userId="4c578624-8c72-4009-abca-faa2160fc05b" providerId="ADAL" clId="{F9928809-C317-4080-9446-A553DA2F071E}" dt="2025-04-09T00:41:46.564" v="1686" actId="1076"/>
          <ac:spMkLst>
            <pc:docMk/>
            <pc:sldMk cId="4147262497" sldId="292"/>
            <ac:spMk id="7" creationId="{B8F212A8-E03B-2E75-DBB1-6D81863713FD}"/>
          </ac:spMkLst>
        </pc:spChg>
        <pc:spChg chg="mod">
          <ac:chgData name="Nathan Altair Krikawa" userId="4c578624-8c72-4009-abca-faa2160fc05b" providerId="ADAL" clId="{F9928809-C317-4080-9446-A553DA2F071E}" dt="2025-04-09T00:44:08.839" v="1721" actId="20577"/>
          <ac:spMkLst>
            <pc:docMk/>
            <pc:sldMk cId="4147262497" sldId="292"/>
            <ac:spMk id="8" creationId="{2E8CC5C7-DABD-4430-CEFD-AC54CF9BC642}"/>
          </ac:spMkLst>
        </pc:spChg>
        <pc:spChg chg="mod">
          <ac:chgData name="Nathan Altair Krikawa" userId="4c578624-8c72-4009-abca-faa2160fc05b" providerId="ADAL" clId="{F9928809-C317-4080-9446-A553DA2F071E}" dt="2025-04-09T00:45:37.596" v="1741" actId="20577"/>
          <ac:spMkLst>
            <pc:docMk/>
            <pc:sldMk cId="4147262497" sldId="292"/>
            <ac:spMk id="9" creationId="{1B35DF93-2A3C-2BEF-4D6C-05FDD9D7BB5B}"/>
          </ac:spMkLst>
        </pc:spChg>
        <pc:spChg chg="mod">
          <ac:chgData name="Nathan Altair Krikawa" userId="4c578624-8c72-4009-abca-faa2160fc05b" providerId="ADAL" clId="{F9928809-C317-4080-9446-A553DA2F071E}" dt="2025-04-09T00:37:07.061" v="1567" actId="14100"/>
          <ac:spMkLst>
            <pc:docMk/>
            <pc:sldMk cId="4147262497" sldId="292"/>
            <ac:spMk id="10" creationId="{CEF870AB-9D7D-8D33-91FA-CB0A2259945B}"/>
          </ac:spMkLst>
        </pc:spChg>
        <pc:spChg chg="add mod">
          <ac:chgData name="Nathan Altair Krikawa" userId="4c578624-8c72-4009-abca-faa2160fc05b" providerId="ADAL" clId="{F9928809-C317-4080-9446-A553DA2F071E}" dt="2025-04-09T00:42:43.955" v="1719" actId="1076"/>
          <ac:spMkLst>
            <pc:docMk/>
            <pc:sldMk cId="4147262497" sldId="292"/>
            <ac:spMk id="11" creationId="{3E37880E-2999-0D3E-38DB-1F0A9708A6BF}"/>
          </ac:spMkLst>
        </pc:spChg>
        <pc:picChg chg="del">
          <ac:chgData name="Nathan Altair Krikawa" userId="4c578624-8c72-4009-abca-faa2160fc05b" providerId="ADAL" clId="{F9928809-C317-4080-9446-A553DA2F071E}" dt="2025-04-09T00:33:03.326" v="1519" actId="478"/>
          <ac:picMkLst>
            <pc:docMk/>
            <pc:sldMk cId="4147262497" sldId="292"/>
            <ac:picMk id="2" creationId="{4D3E3342-A508-4F56-87C0-0C91B7FD621D}"/>
          </ac:picMkLst>
        </pc:picChg>
        <pc:picChg chg="mod">
          <ac:chgData name="Nathan Altair Krikawa" userId="4c578624-8c72-4009-abca-faa2160fc05b" providerId="ADAL" clId="{F9928809-C317-4080-9446-A553DA2F071E}" dt="2025-04-09T00:41:46.564" v="1686" actId="1076"/>
          <ac:picMkLst>
            <pc:docMk/>
            <pc:sldMk cId="4147262497" sldId="292"/>
            <ac:picMk id="3" creationId="{42635357-DD66-4A89-86B9-43E5385CEEEB}"/>
          </ac:picMkLst>
        </pc:picChg>
        <pc:picChg chg="mod">
          <ac:chgData name="Nathan Altair Krikawa" userId="4c578624-8c72-4009-abca-faa2160fc05b" providerId="ADAL" clId="{F9928809-C317-4080-9446-A553DA2F071E}" dt="2025-04-09T00:37:37.419" v="1572" actId="1076"/>
          <ac:picMkLst>
            <pc:docMk/>
            <pc:sldMk cId="4147262497" sldId="292"/>
            <ac:picMk id="12" creationId="{61D13A34-E9F3-DD6A-5FC6-0575AF22490F}"/>
          </ac:picMkLst>
        </pc:picChg>
        <pc:picChg chg="mod">
          <ac:chgData name="Nathan Altair Krikawa" userId="4c578624-8c72-4009-abca-faa2160fc05b" providerId="ADAL" clId="{F9928809-C317-4080-9446-A553DA2F071E}" dt="2025-04-09T00:37:37.419" v="1572" actId="1076"/>
          <ac:picMkLst>
            <pc:docMk/>
            <pc:sldMk cId="4147262497" sldId="292"/>
            <ac:picMk id="18" creationId="{457F828E-40EB-DCFE-24F8-1FB7BEDDA78A}"/>
          </ac:picMkLst>
        </pc:picChg>
        <pc:picChg chg="mod">
          <ac:chgData name="Nathan Altair Krikawa" userId="4c578624-8c72-4009-abca-faa2160fc05b" providerId="ADAL" clId="{F9928809-C317-4080-9446-A553DA2F071E}" dt="2025-04-09T00:38:18.448" v="1577" actId="1076"/>
          <ac:picMkLst>
            <pc:docMk/>
            <pc:sldMk cId="4147262497" sldId="292"/>
            <ac:picMk id="22" creationId="{ED133449-31BB-3376-C673-99B8590717B6}"/>
          </ac:picMkLst>
        </pc:picChg>
      </pc:sldChg>
    </pc:docChg>
  </pc:docChgLst>
  <pc:docChgLst>
    <pc:chgData name="Nolan Paul Hann" userId="S::nph46@nau.edu::9c82315a-a9c6-4f7b-931a-9af9b35204cf" providerId="AD" clId="Web-{0E5538E0-51AB-71E7-C25C-2D9B61930B16}"/>
    <pc:docChg chg="modSld">
      <pc:chgData name="Nolan Paul Hann" userId="S::nph46@nau.edu::9c82315a-a9c6-4f7b-931a-9af9b35204cf" providerId="AD" clId="Web-{0E5538E0-51AB-71E7-C25C-2D9B61930B16}" dt="2025-04-09T00:55:31.580" v="508" actId="20577"/>
      <pc:docMkLst>
        <pc:docMk/>
      </pc:docMkLst>
      <pc:sldChg chg="addSp delSp modSp">
        <pc:chgData name="Nolan Paul Hann" userId="S::nph46@nau.edu::9c82315a-a9c6-4f7b-931a-9af9b35204cf" providerId="AD" clId="Web-{0E5538E0-51AB-71E7-C25C-2D9B61930B16}" dt="2025-04-09T00:34:41.411" v="246" actId="14100"/>
        <pc:sldMkLst>
          <pc:docMk/>
          <pc:sldMk cId="3616102936" sldId="282"/>
        </pc:sldMkLst>
        <pc:picChg chg="add mod">
          <ac:chgData name="Nolan Paul Hann" userId="S::nph46@nau.edu::9c82315a-a9c6-4f7b-931a-9af9b35204cf" providerId="AD" clId="Web-{0E5538E0-51AB-71E7-C25C-2D9B61930B16}" dt="2025-04-09T00:34:41.411" v="246" actId="14100"/>
          <ac:picMkLst>
            <pc:docMk/>
            <pc:sldMk cId="3616102936" sldId="282"/>
            <ac:picMk id="2" creationId="{381437BE-BD8F-7007-F666-D5A7B2995650}"/>
          </ac:picMkLst>
        </pc:picChg>
        <pc:picChg chg="add mod">
          <ac:chgData name="Nolan Paul Hann" userId="S::nph46@nau.edu::9c82315a-a9c6-4f7b-931a-9af9b35204cf" providerId="AD" clId="Web-{0E5538E0-51AB-71E7-C25C-2D9B61930B16}" dt="2025-04-09T00:21:07.242" v="234" actId="1076"/>
          <ac:picMkLst>
            <pc:docMk/>
            <pc:sldMk cId="3616102936" sldId="282"/>
            <ac:picMk id="3" creationId="{7AA18DF7-DD63-E521-58E2-36D8A856D11B}"/>
          </ac:picMkLst>
        </pc:picChg>
        <pc:picChg chg="add del mod">
          <ac:chgData name="Nolan Paul Hann" userId="S::nph46@nau.edu::9c82315a-a9c6-4f7b-931a-9af9b35204cf" providerId="AD" clId="Web-{0E5538E0-51AB-71E7-C25C-2D9B61930B16}" dt="2025-04-09T00:34:37.895" v="244"/>
          <ac:picMkLst>
            <pc:docMk/>
            <pc:sldMk cId="3616102936" sldId="282"/>
            <ac:picMk id="3" creationId="{CBFFFE26-80A6-A9E3-4EE6-F192EC84EB22}"/>
          </ac:picMkLst>
        </pc:picChg>
      </pc:sldChg>
      <pc:sldChg chg="addSp modSp">
        <pc:chgData name="Nolan Paul Hann" userId="S::nph46@nau.edu::9c82315a-a9c6-4f7b-931a-9af9b35204cf" providerId="AD" clId="Web-{0E5538E0-51AB-71E7-C25C-2D9B61930B16}" dt="2025-04-09T00:55:31.580" v="508" actId="20577"/>
        <pc:sldMkLst>
          <pc:docMk/>
          <pc:sldMk cId="3297626632" sldId="291"/>
        </pc:sldMkLst>
        <pc:spChg chg="mod">
          <ac:chgData name="Nolan Paul Hann" userId="S::nph46@nau.edu::9c82315a-a9c6-4f7b-931a-9af9b35204cf" providerId="AD" clId="Web-{0E5538E0-51AB-71E7-C25C-2D9B61930B16}" dt="2025-04-09T00:55:31.580" v="508" actId="20577"/>
          <ac:spMkLst>
            <pc:docMk/>
            <pc:sldMk cId="3297626632" sldId="291"/>
            <ac:spMk id="2" creationId="{13A6DA9C-92D7-2FC9-830F-86DB70C53585}"/>
          </ac:spMkLst>
        </pc:spChg>
        <pc:spChg chg="add mod">
          <ac:chgData name="Nolan Paul Hann" userId="S::nph46@nau.edu::9c82315a-a9c6-4f7b-931a-9af9b35204cf" providerId="AD" clId="Web-{0E5538E0-51AB-71E7-C25C-2D9B61930B16}" dt="2025-04-09T00:42:47.162" v="396" actId="20577"/>
          <ac:spMkLst>
            <pc:docMk/>
            <pc:sldMk cId="3297626632" sldId="291"/>
            <ac:spMk id="7" creationId="{0D694810-9092-181A-3C7E-8FCEC9480211}"/>
          </ac:spMkLst>
        </pc:spChg>
        <pc:spChg chg="add mod">
          <ac:chgData name="Nolan Paul Hann" userId="S::nph46@nau.edu::9c82315a-a9c6-4f7b-931a-9af9b35204cf" providerId="AD" clId="Web-{0E5538E0-51AB-71E7-C25C-2D9B61930B16}" dt="2025-04-09T00:42:51.147" v="400" actId="20577"/>
          <ac:spMkLst>
            <pc:docMk/>
            <pc:sldMk cId="3297626632" sldId="291"/>
            <ac:spMk id="10" creationId="{5C43CC2B-7D82-51CF-7E4B-BD68B7A96AB7}"/>
          </ac:spMkLst>
        </pc:spChg>
        <pc:picChg chg="add mod">
          <ac:chgData name="Nolan Paul Hann" userId="S::nph46@nau.edu::9c82315a-a9c6-4f7b-931a-9af9b35204cf" providerId="AD" clId="Web-{0E5538E0-51AB-71E7-C25C-2D9B61930B16}" dt="2025-04-09T00:36:28.321" v="311" actId="1076"/>
          <ac:picMkLst>
            <pc:docMk/>
            <pc:sldMk cId="3297626632" sldId="291"/>
            <ac:picMk id="3" creationId="{5C163CD1-FB81-20C6-8EEC-40F719DAFEBD}"/>
          </ac:picMkLst>
        </pc:picChg>
        <pc:picChg chg="add mod">
          <ac:chgData name="Nolan Paul Hann" userId="S::nph46@nau.edu::9c82315a-a9c6-4f7b-931a-9af9b35204cf" providerId="AD" clId="Web-{0E5538E0-51AB-71E7-C25C-2D9B61930B16}" dt="2025-04-09T00:37:03.650" v="315" actId="1076"/>
          <ac:picMkLst>
            <pc:docMk/>
            <pc:sldMk cId="3297626632" sldId="291"/>
            <ac:picMk id="4" creationId="{ACC6F89F-F468-1DD8-D2B5-2A184645286C}"/>
          </ac:picMkLst>
        </pc:picChg>
      </pc:sldChg>
      <pc:sldChg chg="addSp delSp modSp">
        <pc:chgData name="Nolan Paul Hann" userId="S::nph46@nau.edu::9c82315a-a9c6-4f7b-931a-9af9b35204cf" providerId="AD" clId="Web-{0E5538E0-51AB-71E7-C25C-2D9B61930B16}" dt="2025-04-09T00:40:11.985" v="384" actId="20577"/>
        <pc:sldMkLst>
          <pc:docMk/>
          <pc:sldMk cId="4147262497" sldId="292"/>
        </pc:sldMkLst>
        <pc:spChg chg="add mod">
          <ac:chgData name="Nolan Paul Hann" userId="S::nph46@nau.edu::9c82315a-a9c6-4f7b-931a-9af9b35204cf" providerId="AD" clId="Web-{0E5538E0-51AB-71E7-C25C-2D9B61930B16}" dt="2025-04-09T00:40:11.985" v="384" actId="20577"/>
          <ac:spMkLst>
            <pc:docMk/>
            <pc:sldMk cId="4147262497" sldId="292"/>
            <ac:spMk id="4" creationId="{935956B3-EF75-E470-FFBA-E80526582021}"/>
          </ac:spMkLst>
        </pc:spChg>
        <pc:spChg chg="add mod">
          <ac:chgData name="Nolan Paul Hann" userId="S::nph46@nau.edu::9c82315a-a9c6-4f7b-931a-9af9b35204cf" providerId="AD" clId="Web-{0E5538E0-51AB-71E7-C25C-2D9B61930B16}" dt="2025-04-09T00:40:01.188" v="382" actId="20577"/>
          <ac:spMkLst>
            <pc:docMk/>
            <pc:sldMk cId="4147262497" sldId="292"/>
            <ac:spMk id="7" creationId="{B8F212A8-E03B-2E75-DBB1-6D81863713FD}"/>
          </ac:spMkLst>
        </pc:spChg>
        <pc:picChg chg="add del mod">
          <ac:chgData name="Nolan Paul Hann" userId="S::nph46@nau.edu::9c82315a-a9c6-4f7b-931a-9af9b35204cf" providerId="AD" clId="Web-{0E5538E0-51AB-71E7-C25C-2D9B61930B16}" dt="2025-04-09T00:35:46.960" v="293" actId="1076"/>
          <ac:picMkLst>
            <pc:docMk/>
            <pc:sldMk cId="4147262497" sldId="292"/>
            <ac:picMk id="3" creationId="{42635357-DD66-4A89-86B9-43E5385CEEEB}"/>
          </ac:picMkLst>
        </pc:picChg>
        <pc:picChg chg="mod">
          <ac:chgData name="Nolan Paul Hann" userId="S::nph46@nau.edu::9c82315a-a9c6-4f7b-931a-9af9b35204cf" providerId="AD" clId="Web-{0E5538E0-51AB-71E7-C25C-2D9B61930B16}" dt="2025-04-09T00:34:52.521" v="249" actId="1076"/>
          <ac:picMkLst>
            <pc:docMk/>
            <pc:sldMk cId="4147262497" sldId="292"/>
            <ac:picMk id="12" creationId="{61D13A34-E9F3-DD6A-5FC6-0575AF22490F}"/>
          </ac:picMkLst>
        </pc:picChg>
        <pc:picChg chg="mod">
          <ac:chgData name="Nolan Paul Hann" userId="S::nph46@nau.edu::9c82315a-a9c6-4f7b-931a-9af9b35204cf" providerId="AD" clId="Web-{0E5538E0-51AB-71E7-C25C-2D9B61930B16}" dt="2025-04-09T00:35:00.708" v="252" actId="14100"/>
          <ac:picMkLst>
            <pc:docMk/>
            <pc:sldMk cId="4147262497" sldId="292"/>
            <ac:picMk id="18" creationId="{457F828E-40EB-DCFE-24F8-1FB7BEDDA78A}"/>
          </ac:picMkLst>
        </pc:picChg>
      </pc:sldChg>
    </pc:docChg>
  </pc:docChgLst>
  <pc:docChgLst>
    <pc:chgData name="Nathan Altair Krikawa" userId="4c578624-8c72-4009-abca-faa2160fc05b" providerId="ADAL" clId="{4522CC3C-7948-4749-8CD3-7909A8013342}"/>
    <pc:docChg chg="custSel addSld delSld modSld">
      <pc:chgData name="Nathan Altair Krikawa" userId="4c578624-8c72-4009-abca-faa2160fc05b" providerId="ADAL" clId="{4522CC3C-7948-4749-8CD3-7909A8013342}" dt="2025-03-26T00:35:20.481" v="305" actId="20577"/>
      <pc:docMkLst>
        <pc:docMk/>
      </pc:docMkLst>
      <pc:sldChg chg="modSp mod">
        <pc:chgData name="Nathan Altair Krikawa" userId="4c578624-8c72-4009-abca-faa2160fc05b" providerId="ADAL" clId="{4522CC3C-7948-4749-8CD3-7909A8013342}" dt="2025-03-25T21:02:41.255" v="2" actId="20577"/>
        <pc:sldMkLst>
          <pc:docMk/>
          <pc:sldMk cId="4014885047" sldId="264"/>
        </pc:sldMkLst>
        <pc:spChg chg="mod">
          <ac:chgData name="Nathan Altair Krikawa" userId="4c578624-8c72-4009-abca-faa2160fc05b" providerId="ADAL" clId="{4522CC3C-7948-4749-8CD3-7909A8013342}" dt="2025-03-25T21:02:41.255" v="2" actId="20577"/>
          <ac:spMkLst>
            <pc:docMk/>
            <pc:sldMk cId="4014885047" sldId="264"/>
            <ac:spMk id="2" creationId="{9B50D50C-EE1C-F542-BF61-736210620F87}"/>
          </ac:spMkLst>
        </pc:spChg>
      </pc:sldChg>
      <pc:sldChg chg="modSp mod">
        <pc:chgData name="Nathan Altair Krikawa" userId="4c578624-8c72-4009-abca-faa2160fc05b" providerId="ADAL" clId="{4522CC3C-7948-4749-8CD3-7909A8013342}" dt="2025-03-26T00:31:24.501" v="221" actId="20577"/>
        <pc:sldMkLst>
          <pc:docMk/>
          <pc:sldMk cId="284334150" sldId="269"/>
        </pc:sldMkLst>
        <pc:spChg chg="mod">
          <ac:chgData name="Nathan Altair Krikawa" userId="4c578624-8c72-4009-abca-faa2160fc05b" providerId="ADAL" clId="{4522CC3C-7948-4749-8CD3-7909A8013342}" dt="2025-03-26T00:31:24.501" v="221" actId="20577"/>
          <ac:spMkLst>
            <pc:docMk/>
            <pc:sldMk cId="284334150" sldId="269"/>
            <ac:spMk id="9" creationId="{517773CA-F692-C27B-5DA7-FA3DDED1268F}"/>
          </ac:spMkLst>
        </pc:spChg>
      </pc:sldChg>
      <pc:sldChg chg="modSp mod">
        <pc:chgData name="Nathan Altair Krikawa" userId="4c578624-8c72-4009-abca-faa2160fc05b" providerId="ADAL" clId="{4522CC3C-7948-4749-8CD3-7909A8013342}" dt="2025-03-26T00:17:11.724" v="139" actId="20577"/>
        <pc:sldMkLst>
          <pc:docMk/>
          <pc:sldMk cId="3616102936" sldId="282"/>
        </pc:sldMkLst>
        <pc:spChg chg="mod">
          <ac:chgData name="Nathan Altair Krikawa" userId="4c578624-8c72-4009-abca-faa2160fc05b" providerId="ADAL" clId="{4522CC3C-7948-4749-8CD3-7909A8013342}" dt="2025-03-26T00:17:11.724" v="139" actId="20577"/>
          <ac:spMkLst>
            <pc:docMk/>
            <pc:sldMk cId="3616102936" sldId="282"/>
            <ac:spMk id="9" creationId="{517773CA-F692-C27B-5DA7-FA3DDED1268F}"/>
          </ac:spMkLst>
        </pc:spChg>
      </pc:sldChg>
      <pc:sldChg chg="modSp mod">
        <pc:chgData name="Nathan Altair Krikawa" userId="4c578624-8c72-4009-abca-faa2160fc05b" providerId="ADAL" clId="{4522CC3C-7948-4749-8CD3-7909A8013342}" dt="2025-03-26T00:17:05.506" v="136" actId="20577"/>
        <pc:sldMkLst>
          <pc:docMk/>
          <pc:sldMk cId="1709464495" sldId="283"/>
        </pc:sldMkLst>
        <pc:spChg chg="mod">
          <ac:chgData name="Nathan Altair Krikawa" userId="4c578624-8c72-4009-abca-faa2160fc05b" providerId="ADAL" clId="{4522CC3C-7948-4749-8CD3-7909A8013342}" dt="2025-03-26T00:17:05.506" v="136" actId="20577"/>
          <ac:spMkLst>
            <pc:docMk/>
            <pc:sldMk cId="1709464495" sldId="283"/>
            <ac:spMk id="9" creationId="{517773CA-F692-C27B-5DA7-FA3DDED1268F}"/>
          </ac:spMkLst>
        </pc:spChg>
      </pc:sldChg>
      <pc:sldChg chg="modSp mod">
        <pc:chgData name="Nathan Altair Krikawa" userId="4c578624-8c72-4009-abca-faa2160fc05b" providerId="ADAL" clId="{4522CC3C-7948-4749-8CD3-7909A8013342}" dt="2025-03-26T00:16:56.746" v="133" actId="20577"/>
        <pc:sldMkLst>
          <pc:docMk/>
          <pc:sldMk cId="1497667495" sldId="284"/>
        </pc:sldMkLst>
        <pc:spChg chg="mod">
          <ac:chgData name="Nathan Altair Krikawa" userId="4c578624-8c72-4009-abca-faa2160fc05b" providerId="ADAL" clId="{4522CC3C-7948-4749-8CD3-7909A8013342}" dt="2025-03-26T00:16:56.746" v="133" actId="20577"/>
          <ac:spMkLst>
            <pc:docMk/>
            <pc:sldMk cId="1497667495" sldId="284"/>
            <ac:spMk id="9" creationId="{517773CA-F692-C27B-5DA7-FA3DDED1268F}"/>
          </ac:spMkLst>
        </pc:spChg>
      </pc:sldChg>
      <pc:sldChg chg="modSp mod">
        <pc:chgData name="Nathan Altair Krikawa" userId="4c578624-8c72-4009-abca-faa2160fc05b" providerId="ADAL" clId="{4522CC3C-7948-4749-8CD3-7909A8013342}" dt="2025-03-26T00:17:28.954" v="150" actId="20577"/>
        <pc:sldMkLst>
          <pc:docMk/>
          <pc:sldMk cId="884529800" sldId="285"/>
        </pc:sldMkLst>
        <pc:spChg chg="mod">
          <ac:chgData name="Nathan Altair Krikawa" userId="4c578624-8c72-4009-abca-faa2160fc05b" providerId="ADAL" clId="{4522CC3C-7948-4749-8CD3-7909A8013342}" dt="2025-03-26T00:17:28.954" v="150" actId="20577"/>
          <ac:spMkLst>
            <pc:docMk/>
            <pc:sldMk cId="884529800" sldId="285"/>
            <ac:spMk id="9" creationId="{9BE83A70-A84C-E4AE-5EF6-34120E65FC0D}"/>
          </ac:spMkLst>
        </pc:spChg>
      </pc:sldChg>
      <pc:sldChg chg="addSp modSp mod">
        <pc:chgData name="Nathan Altair Krikawa" userId="4c578624-8c72-4009-abca-faa2160fc05b" providerId="ADAL" clId="{4522CC3C-7948-4749-8CD3-7909A8013342}" dt="2025-03-26T00:34:17.388" v="226" actId="20577"/>
        <pc:sldMkLst>
          <pc:docMk/>
          <pc:sldMk cId="2025916966" sldId="286"/>
        </pc:sldMkLst>
      </pc:sldChg>
      <pc:sldChg chg="addSp delSp modSp mod delAnim modAnim">
        <pc:chgData name="Nathan Altair Krikawa" userId="4c578624-8c72-4009-abca-faa2160fc05b" providerId="ADAL" clId="{4522CC3C-7948-4749-8CD3-7909A8013342}" dt="2025-03-26T00:35:20.481" v="305" actId="20577"/>
        <pc:sldMkLst>
          <pc:docMk/>
          <pc:sldMk cId="2621485383" sldId="287"/>
        </pc:sldMkLst>
      </pc:sldChg>
      <pc:sldChg chg="modSp mod">
        <pc:chgData name="Nathan Altair Krikawa" userId="4c578624-8c72-4009-abca-faa2160fc05b" providerId="ADAL" clId="{4522CC3C-7948-4749-8CD3-7909A8013342}" dt="2025-03-26T00:17:22.166" v="147" actId="20577"/>
        <pc:sldMkLst>
          <pc:docMk/>
          <pc:sldMk cId="931273858" sldId="290"/>
        </pc:sldMkLst>
        <pc:spChg chg="mod">
          <ac:chgData name="Nathan Altair Krikawa" userId="4c578624-8c72-4009-abca-faa2160fc05b" providerId="ADAL" clId="{4522CC3C-7948-4749-8CD3-7909A8013342}" dt="2025-03-26T00:17:22.166" v="147" actId="20577"/>
          <ac:spMkLst>
            <pc:docMk/>
            <pc:sldMk cId="931273858" sldId="290"/>
            <ac:spMk id="9" creationId="{2ABBC5C8-645E-E0EF-8F18-F31B180F7E11}"/>
          </ac:spMkLst>
        </pc:spChg>
      </pc:sldChg>
      <pc:sldChg chg="modSp add mod">
        <pc:chgData name="Nathan Altair Krikawa" userId="4c578624-8c72-4009-abca-faa2160fc05b" providerId="ADAL" clId="{4522CC3C-7948-4749-8CD3-7909A8013342}" dt="2025-03-26T00:25:45.591" v="215" actId="20577"/>
        <pc:sldMkLst>
          <pc:docMk/>
          <pc:sldMk cId="1113874256" sldId="291"/>
        </pc:sldMkLst>
      </pc:sldChg>
      <pc:sldChg chg="addSp delSp modSp add mod delAnim">
        <pc:chgData name="Nathan Altair Krikawa" userId="4c578624-8c72-4009-abca-faa2160fc05b" providerId="ADAL" clId="{4522CC3C-7948-4749-8CD3-7909A8013342}" dt="2025-03-26T00:31:50.799" v="224" actId="20577"/>
        <pc:sldMkLst>
          <pc:docMk/>
          <pc:sldMk cId="2215124770" sldId="292"/>
        </pc:sldMkLst>
      </pc:sldChg>
      <pc:sldChg chg="delSp modSp add del mod">
        <pc:chgData name="Nathan Altair Krikawa" userId="4c578624-8c72-4009-abca-faa2160fc05b" providerId="ADAL" clId="{4522CC3C-7948-4749-8CD3-7909A8013342}" dt="2025-03-25T21:30:34.083" v="128" actId="47"/>
        <pc:sldMkLst>
          <pc:docMk/>
          <pc:sldMk cId="1082579881" sldId="293"/>
        </pc:sldMkLst>
      </pc:sldChg>
      <pc:sldChg chg="add del">
        <pc:chgData name="Nathan Altair Krikawa" userId="4c578624-8c72-4009-abca-faa2160fc05b" providerId="ADAL" clId="{4522CC3C-7948-4749-8CD3-7909A8013342}" dt="2025-03-26T00:20:09.149" v="156"/>
        <pc:sldMkLst>
          <pc:docMk/>
          <pc:sldMk cId="2489876647" sldId="293"/>
        </pc:sldMkLst>
      </pc:sldChg>
      <pc:sldChg chg="add del">
        <pc:chgData name="Nathan Altair Krikawa" userId="4c578624-8c72-4009-abca-faa2160fc05b" providerId="ADAL" clId="{4522CC3C-7948-4749-8CD3-7909A8013342}" dt="2025-03-26T00:23:07.250" v="163"/>
        <pc:sldMkLst>
          <pc:docMk/>
          <pc:sldMk cId="3481374574" sldId="293"/>
        </pc:sldMkLst>
      </pc:sldChg>
    </pc:docChg>
  </pc:docChgLst>
  <pc:docChgLst>
    <pc:chgData name="Nolan Paul Hann" userId="S::nph46@nau.edu::9c82315a-a9c6-4f7b-931a-9af9b35204cf" providerId="AD" clId="Web-{4EF08577-73C3-FDC4-F103-EFB49FF9FA06}"/>
    <pc:docChg chg="modSld">
      <pc:chgData name="Nolan Paul Hann" userId="S::nph46@nau.edu::9c82315a-a9c6-4f7b-931a-9af9b35204cf" providerId="AD" clId="Web-{4EF08577-73C3-FDC4-F103-EFB49FF9FA06}" dt="2025-04-17T05:09:59.761" v="63"/>
      <pc:docMkLst>
        <pc:docMk/>
      </pc:docMkLst>
      <pc:sldChg chg="modSp">
        <pc:chgData name="Nolan Paul Hann" userId="S::nph46@nau.edu::9c82315a-a9c6-4f7b-931a-9af9b35204cf" providerId="AD" clId="Web-{4EF08577-73C3-FDC4-F103-EFB49FF9FA06}" dt="2025-04-17T05:09:59.761" v="63"/>
        <pc:sldMkLst>
          <pc:docMk/>
          <pc:sldMk cId="931273858" sldId="290"/>
        </pc:sldMkLst>
        <pc:graphicFrameChg chg="mod modGraphic">
          <ac:chgData name="Nolan Paul Hann" userId="S::nph46@nau.edu::9c82315a-a9c6-4f7b-931a-9af9b35204cf" providerId="AD" clId="Web-{4EF08577-73C3-FDC4-F103-EFB49FF9FA06}" dt="2025-04-17T05:09:35.917" v="33"/>
          <ac:graphicFrameMkLst>
            <pc:docMk/>
            <pc:sldMk cId="931273858" sldId="290"/>
            <ac:graphicFrameMk id="2" creationId="{1EBFDEA2-77AC-2303-46C4-9923329060B7}"/>
          </ac:graphicFrameMkLst>
        </pc:graphicFrameChg>
        <pc:graphicFrameChg chg="mod modGraphic">
          <ac:chgData name="Nolan Paul Hann" userId="S::nph46@nau.edu::9c82315a-a9c6-4f7b-931a-9af9b35204cf" providerId="AD" clId="Web-{4EF08577-73C3-FDC4-F103-EFB49FF9FA06}" dt="2025-04-17T05:09:59.761" v="63"/>
          <ac:graphicFrameMkLst>
            <pc:docMk/>
            <pc:sldMk cId="931273858" sldId="290"/>
            <ac:graphicFrameMk id="4" creationId="{98102AB4-A747-83C4-445A-16A4429065F2}"/>
          </ac:graphicFrameMkLst>
        </pc:graphicFrameChg>
      </pc:sldChg>
    </pc:docChg>
  </pc:docChgLst>
  <pc:docChgLst>
    <pc:chgData name="Nathan Altair Krikawa" userId="S::nak229@nau.edu::4c578624-8c72-4009-abca-faa2160fc05b" providerId="AD" clId="Web-{F5FEAA6E-DBBB-7FA4-62B5-7244F4032E6E}"/>
    <pc:docChg chg="delSld modSld">
      <pc:chgData name="Nathan Altair Krikawa" userId="S::nak229@nau.edu::4c578624-8c72-4009-abca-faa2160fc05b" providerId="AD" clId="Web-{F5FEAA6E-DBBB-7FA4-62B5-7244F4032E6E}" dt="2025-03-25T20:55:14.408" v="53" actId="20577"/>
      <pc:docMkLst>
        <pc:docMk/>
      </pc:docMkLst>
      <pc:sldChg chg="addSp delSp modSp">
        <pc:chgData name="Nathan Altair Krikawa" userId="S::nak229@nau.edu::4c578624-8c72-4009-abca-faa2160fc05b" providerId="AD" clId="Web-{F5FEAA6E-DBBB-7FA4-62B5-7244F4032E6E}" dt="2025-03-25T20:52:04.386" v="36" actId="20577"/>
        <pc:sldMkLst>
          <pc:docMk/>
          <pc:sldMk cId="3616102936" sldId="282"/>
        </pc:sldMkLst>
      </pc:sldChg>
      <pc:sldChg chg="addSp delSp modSp">
        <pc:chgData name="Nathan Altair Krikawa" userId="S::nak229@nau.edu::4c578624-8c72-4009-abca-faa2160fc05b" providerId="AD" clId="Web-{F5FEAA6E-DBBB-7FA4-62B5-7244F4032E6E}" dt="2025-03-25T20:55:14.408" v="53" actId="20577"/>
        <pc:sldMkLst>
          <pc:docMk/>
          <pc:sldMk cId="1709464495" sldId="283"/>
        </pc:sldMkLst>
      </pc:sldChg>
      <pc:sldChg chg="addSp delSp modSp">
        <pc:chgData name="Nathan Altair Krikawa" userId="S::nak229@nau.edu::4c578624-8c72-4009-abca-faa2160fc05b" providerId="AD" clId="Web-{F5FEAA6E-DBBB-7FA4-62B5-7244F4032E6E}" dt="2025-03-25T20:45:13.263" v="21" actId="1076"/>
        <pc:sldMkLst>
          <pc:docMk/>
          <pc:sldMk cId="1497667495" sldId="284"/>
        </pc:sldMkLst>
      </pc:sldChg>
      <pc:sldChg chg="del">
        <pc:chgData name="Nathan Altair Krikawa" userId="S::nak229@nau.edu::4c578624-8c72-4009-abca-faa2160fc05b" providerId="AD" clId="Web-{F5FEAA6E-DBBB-7FA4-62B5-7244F4032E6E}" dt="2025-03-25T20:54:16.890" v="39"/>
        <pc:sldMkLst>
          <pc:docMk/>
          <pc:sldMk cId="2586368259" sldId="288"/>
        </pc:sldMkLst>
      </pc:sldChg>
    </pc:docChg>
  </pc:docChgLst>
  <pc:docChgLst>
    <pc:chgData name="Nolan Paul Hann" userId="S::nph46@nau.edu::9c82315a-a9c6-4f7b-931a-9af9b35204cf" providerId="AD" clId="Web-{F68593BF-D2AE-D06A-6B51-CA828DA9C6AE}"/>
    <pc:docChg chg="addSld delSld modSld">
      <pc:chgData name="Nolan Paul Hann" userId="S::nph46@nau.edu::9c82315a-a9c6-4f7b-931a-9af9b35204cf" providerId="AD" clId="Web-{F68593BF-D2AE-D06A-6B51-CA828DA9C6AE}" dt="2025-02-25T23:54:38.367" v="158" actId="20577"/>
      <pc:docMkLst>
        <pc:docMk/>
      </pc:docMkLst>
      <pc:sldChg chg="modSp">
        <pc:chgData name="Nolan Paul Hann" userId="S::nph46@nau.edu::9c82315a-a9c6-4f7b-931a-9af9b35204cf" providerId="AD" clId="Web-{F68593BF-D2AE-D06A-6B51-CA828DA9C6AE}" dt="2025-02-25T23:16:34.175" v="1" actId="20577"/>
        <pc:sldMkLst>
          <pc:docMk/>
          <pc:sldMk cId="4014885047" sldId="264"/>
        </pc:sldMkLst>
        <pc:spChg chg="mod">
          <ac:chgData name="Nolan Paul Hann" userId="S::nph46@nau.edu::9c82315a-a9c6-4f7b-931a-9af9b35204cf" providerId="AD" clId="Web-{F68593BF-D2AE-D06A-6B51-CA828DA9C6AE}" dt="2025-02-25T23:16:34.175" v="1" actId="20577"/>
          <ac:spMkLst>
            <pc:docMk/>
            <pc:sldMk cId="4014885047" sldId="264"/>
            <ac:spMk id="2" creationId="{9B50D50C-EE1C-F542-BF61-736210620F87}"/>
          </ac:spMkLst>
        </pc:spChg>
      </pc:sldChg>
      <pc:sldChg chg="modSp">
        <pc:chgData name="Nolan Paul Hann" userId="S::nph46@nau.edu::9c82315a-a9c6-4f7b-931a-9af9b35204cf" providerId="AD" clId="Web-{F68593BF-D2AE-D06A-6B51-CA828DA9C6AE}" dt="2025-02-25T23:53:13.798" v="134" actId="20577"/>
        <pc:sldMkLst>
          <pc:docMk/>
          <pc:sldMk cId="284334150" sldId="269"/>
        </pc:sldMkLst>
        <pc:spChg chg="mod">
          <ac:chgData name="Nolan Paul Hann" userId="S::nph46@nau.edu::9c82315a-a9c6-4f7b-931a-9af9b35204cf" providerId="AD" clId="Web-{F68593BF-D2AE-D06A-6B51-CA828DA9C6AE}" dt="2025-02-25T23:53:13.798" v="134" actId="20577"/>
          <ac:spMkLst>
            <pc:docMk/>
            <pc:sldMk cId="284334150" sldId="269"/>
            <ac:spMk id="9" creationId="{517773CA-F692-C27B-5DA7-FA3DDED1268F}"/>
          </ac:spMkLst>
        </pc:spChg>
      </pc:sldChg>
      <pc:sldChg chg="modSp">
        <pc:chgData name="Nolan Paul Hann" userId="S::nph46@nau.edu::9c82315a-a9c6-4f7b-931a-9af9b35204cf" providerId="AD" clId="Web-{F68593BF-D2AE-D06A-6B51-CA828DA9C6AE}" dt="2025-02-25T23:53:35.534" v="142" actId="20577"/>
        <pc:sldMkLst>
          <pc:docMk/>
          <pc:sldMk cId="3616102936" sldId="282"/>
        </pc:sldMkLst>
        <pc:spChg chg="mod">
          <ac:chgData name="Nolan Paul Hann" userId="S::nph46@nau.edu::9c82315a-a9c6-4f7b-931a-9af9b35204cf" providerId="AD" clId="Web-{F68593BF-D2AE-D06A-6B51-CA828DA9C6AE}" dt="2025-02-25T23:53:35.534" v="142" actId="20577"/>
          <ac:spMkLst>
            <pc:docMk/>
            <pc:sldMk cId="3616102936" sldId="282"/>
            <ac:spMk id="9" creationId="{517773CA-F692-C27B-5DA7-FA3DDED1268F}"/>
          </ac:spMkLst>
        </pc:spChg>
      </pc:sldChg>
      <pc:sldChg chg="modSp">
        <pc:chgData name="Nolan Paul Hann" userId="S::nph46@nau.edu::9c82315a-a9c6-4f7b-931a-9af9b35204cf" providerId="AD" clId="Web-{F68593BF-D2AE-D06A-6B51-CA828DA9C6AE}" dt="2025-02-25T23:53:32.378" v="141" actId="20577"/>
        <pc:sldMkLst>
          <pc:docMk/>
          <pc:sldMk cId="1709464495" sldId="283"/>
        </pc:sldMkLst>
        <pc:spChg chg="mod">
          <ac:chgData name="Nolan Paul Hann" userId="S::nph46@nau.edu::9c82315a-a9c6-4f7b-931a-9af9b35204cf" providerId="AD" clId="Web-{F68593BF-D2AE-D06A-6B51-CA828DA9C6AE}" dt="2025-02-25T23:53:32.378" v="141" actId="20577"/>
          <ac:spMkLst>
            <pc:docMk/>
            <pc:sldMk cId="1709464495" sldId="283"/>
            <ac:spMk id="9" creationId="{517773CA-F692-C27B-5DA7-FA3DDED1268F}"/>
          </ac:spMkLst>
        </pc:spChg>
      </pc:sldChg>
      <pc:sldChg chg="modSp">
        <pc:chgData name="Nolan Paul Hann" userId="S::nph46@nau.edu::9c82315a-a9c6-4f7b-931a-9af9b35204cf" providerId="AD" clId="Web-{F68593BF-D2AE-D06A-6B51-CA828DA9C6AE}" dt="2025-02-25T23:53:16.923" v="136" actId="20577"/>
        <pc:sldMkLst>
          <pc:docMk/>
          <pc:sldMk cId="1497667495" sldId="284"/>
        </pc:sldMkLst>
        <pc:spChg chg="mod">
          <ac:chgData name="Nolan Paul Hann" userId="S::nph46@nau.edu::9c82315a-a9c6-4f7b-931a-9af9b35204cf" providerId="AD" clId="Web-{F68593BF-D2AE-D06A-6B51-CA828DA9C6AE}" dt="2025-02-25T23:53:16.923" v="136" actId="20577"/>
          <ac:spMkLst>
            <pc:docMk/>
            <pc:sldMk cId="1497667495" sldId="284"/>
            <ac:spMk id="9" creationId="{517773CA-F692-C27B-5DA7-FA3DDED1268F}"/>
          </ac:spMkLst>
        </pc:spChg>
      </pc:sldChg>
      <pc:sldChg chg="addSp delSp modSp">
        <pc:chgData name="Nolan Paul Hann" userId="S::nph46@nau.edu::9c82315a-a9c6-4f7b-931a-9af9b35204cf" providerId="AD" clId="Web-{F68593BF-D2AE-D06A-6B51-CA828DA9C6AE}" dt="2025-02-25T23:53:50.691" v="147" actId="20577"/>
        <pc:sldMkLst>
          <pc:docMk/>
          <pc:sldMk cId="884529800" sldId="285"/>
        </pc:sldMkLst>
        <pc:spChg chg="mod">
          <ac:chgData name="Nolan Paul Hann" userId="S::nph46@nau.edu::9c82315a-a9c6-4f7b-931a-9af9b35204cf" providerId="AD" clId="Web-{F68593BF-D2AE-D06A-6B51-CA828DA9C6AE}" dt="2025-02-25T23:53:50.691" v="147" actId="20577"/>
          <ac:spMkLst>
            <pc:docMk/>
            <pc:sldMk cId="884529800" sldId="285"/>
            <ac:spMk id="9" creationId="{9BE83A70-A84C-E4AE-5EF6-34120E65FC0D}"/>
          </ac:spMkLst>
        </pc:spChg>
      </pc:sldChg>
      <pc:sldChg chg="addSp delSp modSp">
        <pc:chgData name="Nolan Paul Hann" userId="S::nph46@nau.edu::9c82315a-a9c6-4f7b-931a-9af9b35204cf" providerId="AD" clId="Web-{F68593BF-D2AE-D06A-6B51-CA828DA9C6AE}" dt="2025-02-25T23:54:07.083" v="150" actId="20577"/>
        <pc:sldMkLst>
          <pc:docMk/>
          <pc:sldMk cId="2025916966" sldId="286"/>
        </pc:sldMkLst>
      </pc:sldChg>
      <pc:sldChg chg="addSp delSp modSp addAnim delAnim">
        <pc:chgData name="Nolan Paul Hann" userId="S::nph46@nau.edu::9c82315a-a9c6-4f7b-931a-9af9b35204cf" providerId="AD" clId="Web-{F68593BF-D2AE-D06A-6B51-CA828DA9C6AE}" dt="2025-02-25T23:54:29.772" v="155" actId="20577"/>
        <pc:sldMkLst>
          <pc:docMk/>
          <pc:sldMk cId="2621485383" sldId="287"/>
        </pc:sldMkLst>
      </pc:sldChg>
      <pc:sldChg chg="addSp delSp modSp">
        <pc:chgData name="Nolan Paul Hann" userId="S::nph46@nau.edu::9c82315a-a9c6-4f7b-931a-9af9b35204cf" providerId="AD" clId="Web-{F68593BF-D2AE-D06A-6B51-CA828DA9C6AE}" dt="2025-02-25T23:54:38.367" v="158" actId="20577"/>
        <pc:sldMkLst>
          <pc:docMk/>
          <pc:sldMk cId="2586368259" sldId="288"/>
        </pc:sldMkLst>
      </pc:sldChg>
      <pc:sldChg chg="new del">
        <pc:chgData name="Nolan Paul Hann" userId="S::nph46@nau.edu::9c82315a-a9c6-4f7b-931a-9af9b35204cf" providerId="AD" clId="Web-{F68593BF-D2AE-D06A-6B51-CA828DA9C6AE}" dt="2025-02-25T23:24:38.673" v="90"/>
        <pc:sldMkLst>
          <pc:docMk/>
          <pc:sldMk cId="3265235354" sldId="289"/>
        </pc:sldMkLst>
      </pc:sldChg>
      <pc:sldChg chg="addSp delSp modSp add replId">
        <pc:chgData name="Nolan Paul Hann" userId="S::nph46@nau.edu::9c82315a-a9c6-4f7b-931a-9af9b35204cf" providerId="AD" clId="Web-{F68593BF-D2AE-D06A-6B51-CA828DA9C6AE}" dt="2025-02-25T23:53:41.831" v="144" actId="20577"/>
        <pc:sldMkLst>
          <pc:docMk/>
          <pc:sldMk cId="931273858" sldId="290"/>
        </pc:sldMkLst>
        <pc:spChg chg="mod">
          <ac:chgData name="Nolan Paul Hann" userId="S::nph46@nau.edu::9c82315a-a9c6-4f7b-931a-9af9b35204cf" providerId="AD" clId="Web-{F68593BF-D2AE-D06A-6B51-CA828DA9C6AE}" dt="2025-02-25T23:24:46.076" v="95" actId="20577"/>
          <ac:spMkLst>
            <pc:docMk/>
            <pc:sldMk cId="931273858" sldId="290"/>
            <ac:spMk id="6" creationId="{D0A68D18-8C66-9A87-892F-B69BB4D49231}"/>
          </ac:spMkLst>
        </pc:spChg>
        <pc:spChg chg="mod">
          <ac:chgData name="Nolan Paul Hann" userId="S::nph46@nau.edu::9c82315a-a9c6-4f7b-931a-9af9b35204cf" providerId="AD" clId="Web-{F68593BF-D2AE-D06A-6B51-CA828DA9C6AE}" dt="2025-02-25T23:53:41.831" v="144" actId="20577"/>
          <ac:spMkLst>
            <pc:docMk/>
            <pc:sldMk cId="931273858" sldId="290"/>
            <ac:spMk id="9" creationId="{2ABBC5C8-645E-E0EF-8F18-F31B180F7E11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5D4C5D-1B4C-4080-8E85-54C0A70749F1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5A9D4D-B58B-4172-9086-1F358D6116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4030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0EEC6-E699-EC40-B288-4BCFF47A838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2334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0EEC6-E699-EC40-B288-4BCFF47A838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1454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/>
              <a:t>Overview: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Installing and Troubleshooting a M100LabR Concept Laser PBF Printer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Printing and evaluating parts and specimens (</a:t>
            </a:r>
            <a:r>
              <a:rPr lang="en-US" sz="1200" err="1"/>
              <a:t>ie</a:t>
            </a:r>
            <a:r>
              <a:rPr lang="en-US" sz="1200"/>
              <a:t> Stress-Strain, Thermal Management)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Creation of a user manual and short curriculum for ME286L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Included is the printer itself, powder mixer, powder trolley, and various powdered alloys for use with the printer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Location of set-up: CEIAS IDEA Lab, Room 116A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0EEC6-E699-EC40-B288-4BCFF47A838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5394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/>
              <a:t>Overview: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Installing and Troubleshooting a M100LabR Concept Laser PBF Printer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Printing and evaluating parts and specimens (</a:t>
            </a:r>
            <a:r>
              <a:rPr lang="en-US" sz="1200" err="1"/>
              <a:t>ie</a:t>
            </a:r>
            <a:r>
              <a:rPr lang="en-US" sz="1200"/>
              <a:t> Stress-Strain, Thermal Management)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Creation of a user manual and short curriculum for ME286L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Included is the printer itself, powder mixer, powder trolley, and various powdered alloys for use with the printer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Location of set-up: CEIAS IDEA Lab, Room 116A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0EEC6-E699-EC40-B288-4BCFF47A838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9316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/>
              <a:t>Overview: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Installing and Troubleshooting a M100LabR Concept Laser PBF Printer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Printing and evaluating parts and specimens (</a:t>
            </a:r>
            <a:r>
              <a:rPr lang="en-US" sz="1200" err="1"/>
              <a:t>ie</a:t>
            </a:r>
            <a:r>
              <a:rPr lang="en-US" sz="1200"/>
              <a:t> Stress-Strain, Thermal Management)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Creation of a user manual and short curriculum for ME286L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Included is the printer itself, powder mixer, powder trolley, and various powdered alloys for use with the printer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Location of set-up: CEIAS IDEA Lab, Room 116A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0EEC6-E699-EC40-B288-4BCFF47A838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8897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/>
              <a:t>Overview: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Installing and Troubleshooting a M100LabR Concept Laser PBF Printer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Printing and evaluating parts and specimens (</a:t>
            </a:r>
            <a:r>
              <a:rPr lang="en-US" sz="1200" err="1"/>
              <a:t>ie</a:t>
            </a:r>
            <a:r>
              <a:rPr lang="en-US" sz="1200"/>
              <a:t> Stress-Strain, Thermal Management)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Creation of a user manual and short curriculum for ME286L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Included is the printer itself, powder mixer, powder trolley, and various powdered alloys for use with the printer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Location of set-up: CEIAS IDEA Lab, Room 116A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0EEC6-E699-EC40-B288-4BCFF47A838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4646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189726-B26D-116B-61CE-7D46860664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6627A3A-1594-5AE7-145E-D8A4B884FEE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A75606C-FB8A-DD5E-5D25-98515DC531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/>
              <a:t>Overview: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Installing and Troubleshooting a M100LabR Concept Laser PBF Printer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Printing and evaluating parts and specimens (</a:t>
            </a:r>
            <a:r>
              <a:rPr lang="en-US" sz="1200" err="1"/>
              <a:t>ie</a:t>
            </a:r>
            <a:r>
              <a:rPr lang="en-US" sz="1200"/>
              <a:t> Stress-Strain, Thermal Management)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Creation of a user manual and short curriculum for ME286L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Included is the printer itself, powder mixer, powder trolley, and various powdered alloys for use with the printer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Location of set-up: CEIAS IDEA Lab, Room 116A</a:t>
            </a: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A6E60D-BD9B-9206-2372-CA304E48EBE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0EEC6-E699-EC40-B288-4BCFF47A838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9237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715BB0-2972-ADCF-D7E0-DC5D7F0E26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E05BF91-DF24-A103-54DC-7820C622D1E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613388E-B1FA-3EE6-ADF8-B1AD6E5F0A9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/>
              <a:t>Overview: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Installing and Troubleshooting a M100LabR Concept Laser PBF Printer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Printing and evaluating parts and specimens (</a:t>
            </a:r>
            <a:r>
              <a:rPr lang="en-US" sz="1200" err="1"/>
              <a:t>ie</a:t>
            </a:r>
            <a:r>
              <a:rPr lang="en-US" sz="1200"/>
              <a:t> Stress-Strain, Thermal Management)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Creation of a user manual and short curriculum for ME286L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Included is the printer itself, powder mixer, powder trolley, and various powdered alloys for use with the printer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Location of set-up: CEIAS IDEA Lab, Room 116A</a:t>
            </a: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69A42E-5B6B-B781-C534-5D39DA71CF9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0EEC6-E699-EC40-B288-4BCFF47A838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4115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2EE3C4-372D-B1EB-3435-88A532BB0F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BF382A1-609D-7385-CC80-F3F3D71B3F7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BF00984-0042-FCE5-5D7D-54013BA2866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/>
              <a:t>Overview: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Installing and Troubleshooting a M100LabR Concept Laser PBF Printer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Printing and evaluating parts and specimens (</a:t>
            </a:r>
            <a:r>
              <a:rPr lang="en-US" sz="1200" err="1"/>
              <a:t>ie</a:t>
            </a:r>
            <a:r>
              <a:rPr lang="en-US" sz="1200"/>
              <a:t> Stress-Strain, Thermal Management)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Creation of a user manual and short curriculum for ME286L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Included is the printer itself, powder mixer, powder trolley, and various powdered alloys for use with the printer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Location of set-up: CEIAS IDEA Lab, Room 116A</a:t>
            </a: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5E9B24-74C8-3CC0-A8E8-4730623584C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0EEC6-E699-EC40-B288-4BCFF47A838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4172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D03256-049D-FF91-AB45-3B05898D35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0F56E72-D60D-3AE9-4108-3AF03EA1FE6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BBA135C-9F10-EB1A-98B5-9C6B3382F1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/>
              <a:t>Overview: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Installing and Troubleshooting a M100LabR Concept Laser PBF Printer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Printing and evaluating parts and specimens (</a:t>
            </a:r>
            <a:r>
              <a:rPr lang="en-US" sz="1200" err="1"/>
              <a:t>ie</a:t>
            </a:r>
            <a:r>
              <a:rPr lang="en-US" sz="1200"/>
              <a:t> Stress-Strain, Thermal Management)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Creation of a user manual and short curriculum for ME286L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Included is the printer itself, powder mixer, powder trolley, and various powdered alloys for use with the printer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Location of set-up: CEIAS IDEA Lab, Room 116A</a:t>
            </a: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20DD1A-C4AA-B345-D339-6DDB3AFEEAD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0EEC6-E699-EC40-B288-4BCFF47A838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9666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4C18C0-5125-CE9D-7C35-0DFEE6386A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12C98B5-9733-F474-26AA-247D94E2C4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0FB43B-8A71-5721-0133-51F20F654F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BF51B-B9A8-4F14-9C77-CB2230B0BFA8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840765-316C-E147-418A-362FCEE052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142C6C-F548-4154-DAFE-5F1F9B2D7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441ED-DD6B-48D0-B486-B01D6CF573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6059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6506E1-129B-A01F-D5EA-A70C4DBDB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7048ACB-DDA0-CC9F-74B3-721D8C8D64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AF36C8-0D16-4324-E481-57864CEA9D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BF51B-B9A8-4F14-9C77-CB2230B0BFA8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6A3493-AC4B-3D9D-1852-03D749DABC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6BF5DC-4517-F587-985A-9CC431EC14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441ED-DD6B-48D0-B486-B01D6CF573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6958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9861938-9D7B-F516-1CD7-B23D9FB5B7E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3E542B-F0A0-109E-C623-ABEC1ED799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592589-E105-8108-8DEF-01CA32E5B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BF51B-B9A8-4F14-9C77-CB2230B0BFA8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63BEA5-370B-9D30-2BF6-14C309813A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1DE9A-53DF-A75F-E870-ED5451A73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441ED-DD6B-48D0-B486-B01D6CF573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3138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1F8BBA-54BE-687D-E05E-6CD7348FE1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5F4A09-955C-F274-9ACC-1BBBCFF532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F9972F-A2EF-77F3-ABE0-5DA6000351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BF51B-B9A8-4F14-9C77-CB2230B0BFA8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548862-8F95-9367-2C79-4074CFE53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AFE2A1-A86C-FFE1-925B-88114E9559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441ED-DD6B-48D0-B486-B01D6CF573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1805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D47D14-A736-ECC5-EEBF-925236AC03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67C448-0B90-49CF-F2E1-6D7AFE4BB4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ADA9C8-BBB2-B672-DBCC-F08A9D50A7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BF51B-B9A8-4F14-9C77-CB2230B0BFA8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A202E7-9284-BF02-1E84-FA5DFB516E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3F7073-5B86-0741-A9E0-2CC0E1133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441ED-DD6B-48D0-B486-B01D6CF573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167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B8B06C-3263-B4D5-217D-78B3B12ABB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9A4819-7261-5D00-F892-550A2BE16B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884D83-20AA-E2EC-421F-2D85110984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C9A84D-A338-67B7-5428-4411CEA825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BF51B-B9A8-4F14-9C77-CB2230B0BFA8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68DA5D-D64B-2C55-610E-4A86F57A0B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60ABB5-7BBA-5055-073B-F10BDEB79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441ED-DD6B-48D0-B486-B01D6CF573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26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55EF1E-7471-800A-96C3-C146E0CE5F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177623-5D39-A32F-E9F7-3A7ABF8F49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DC2A72-5A30-39E9-70A2-094C47CF1B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80244FA-C503-677A-DFE3-A31AEDA400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10F08ED-32AB-94AA-00CE-5CFF8B2A408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63E0129-CC5E-FC19-7599-A0B882C0FE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BF51B-B9A8-4F14-9C77-CB2230B0BFA8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2A9D4A7-897E-9822-B1B4-202A104ACF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B1F10FA-2173-B7E2-6B16-DF0499BD6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441ED-DD6B-48D0-B486-B01D6CF573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3219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F1890B-3E49-CCF2-A0A1-7BCF20A8F4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2D3D2ED-A300-ECCF-623B-1968783722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BF51B-B9A8-4F14-9C77-CB2230B0BFA8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09B454-C117-7537-6E5B-D540F90754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782016-D4DF-4729-898C-05AA0D4D9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441ED-DD6B-48D0-B486-B01D6CF573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0335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B0D88B1-CFAF-4D20-2AC0-FE5EF15FCE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BF51B-B9A8-4F14-9C77-CB2230B0BFA8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7080B31-0E9B-90D0-DAB6-C57A106590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1DB720-09B2-5BD7-504C-91C6962BC8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441ED-DD6B-48D0-B486-B01D6CF573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4172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5E7C72-07B9-46F0-049E-F4D4A33BE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B9570F-CB46-3302-41AA-6CE3D8E06A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6857F1-D21B-0200-32E3-65E4C08813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92EC0F-912C-C500-EB20-462ABDC4B8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BF51B-B9A8-4F14-9C77-CB2230B0BFA8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38AA66-10E3-3092-4EA5-CD7D503C23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22865B-239B-A00D-C6A4-19209EAC48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441ED-DD6B-48D0-B486-B01D6CF573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7165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DE20-B5DB-ABCA-C3E2-59B406E0FD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E4E8835-43DA-8784-56A3-37F5809FED2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9348D8-6D02-DE7C-5C7A-DD3408870E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9488D0-A871-EF7A-497E-BC244D7ED8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BF51B-B9A8-4F14-9C77-CB2230B0BFA8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019351-A9FD-1744-17A1-3A00EF2111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A1AF85-A01C-67EC-9669-3B8496524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441ED-DD6B-48D0-B486-B01D6CF573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9454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EFF7316-86E1-34A0-CC3F-479B96DA3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4D86E7-7D41-61E0-65C3-76500082C8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7995DC-758E-900B-CD6B-90A34411F6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7CBF51B-B9A8-4F14-9C77-CB2230B0BFA8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60AF50-8984-1453-5D64-86156710DE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8A7775-55C6-B186-7EBF-7D7EDC055F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2A441ED-DD6B-48D0-B486-B01D6CF573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410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1.jpe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14.jpe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jpeg"/><Relationship Id="rId5" Type="http://schemas.openxmlformats.org/officeDocument/2006/relationships/image" Target="../media/image15.gif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rtifact">
            <a:extLst>
              <a:ext uri="{FF2B5EF4-FFF2-40B4-BE49-F238E27FC236}">
                <a16:creationId xmlns:a16="http://schemas.microsoft.com/office/drawing/2014/main" id="{0E43C65F-5EB8-593D-1581-06102CB221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  <p:pic>
        <p:nvPicPr>
          <p:cNvPr id="12" name="Figure" descr="NAU: Northern Arizona University.">
            <a:extLst>
              <a:ext uri="{FF2B5EF4-FFF2-40B4-BE49-F238E27FC236}">
                <a16:creationId xmlns:a16="http://schemas.microsoft.com/office/drawing/2014/main" id="{A8B0D61F-16B3-774E-AA6C-80DC2AF131F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840654" y="6128071"/>
            <a:ext cx="6510693" cy="322793"/>
          </a:xfrm>
          <a:prstGeom prst="rect">
            <a:avLst/>
          </a:prstGeom>
        </p:spPr>
      </p:pic>
      <p:sp>
        <p:nvSpPr>
          <p:cNvPr id="2" name="H1">
            <a:extLst>
              <a:ext uri="{FF2B5EF4-FFF2-40B4-BE49-F238E27FC236}">
                <a16:creationId xmlns:a16="http://schemas.microsoft.com/office/drawing/2014/main" id="{9B50D50C-EE1C-F542-BF61-736210620F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2208" y="1877012"/>
            <a:ext cx="9667583" cy="1445787"/>
          </a:xfrm>
        </p:spPr>
        <p:txBody>
          <a:bodyPr anchor="ctr">
            <a:noAutofit/>
          </a:bodyPr>
          <a:lstStyle/>
          <a:p>
            <a:r>
              <a:rPr lang="en-US" sz="8000" b="1">
                <a:solidFill>
                  <a:srgbClr val="F8B700"/>
                </a:solidFill>
                <a:latin typeface="Arial"/>
                <a:cs typeface="Arial"/>
              </a:rPr>
              <a:t>Metal 3D Printer</a:t>
            </a:r>
            <a:br>
              <a:rPr lang="en-US" sz="8000" b="1">
                <a:solidFill>
                  <a:srgbClr val="F8B700"/>
                </a:solidFill>
                <a:latin typeface="Arial"/>
                <a:cs typeface="Arial"/>
              </a:rPr>
            </a:br>
            <a:r>
              <a:rPr lang="en-US" sz="3600" b="1">
                <a:solidFill>
                  <a:srgbClr val="F8B700"/>
                </a:solidFill>
                <a:latin typeface="Arial"/>
                <a:cs typeface="Arial"/>
              </a:rPr>
              <a:t>Initial Testing Results</a:t>
            </a:r>
            <a:endParaRPr lang="en-US" sz="3600">
              <a:solidFill>
                <a:srgbClr val="F8B700"/>
              </a:solidFill>
            </a:endParaRPr>
          </a:p>
        </p:txBody>
      </p:sp>
      <p:sp>
        <p:nvSpPr>
          <p:cNvPr id="7" name="H2">
            <a:extLst>
              <a:ext uri="{FF2B5EF4-FFF2-40B4-BE49-F238E27FC236}">
                <a16:creationId xmlns:a16="http://schemas.microsoft.com/office/drawing/2014/main" id="{D15E5935-7826-A781-7B22-8B808BEB773B}"/>
              </a:ext>
            </a:extLst>
          </p:cNvPr>
          <p:cNvSpPr txBox="1"/>
          <p:nvPr/>
        </p:nvSpPr>
        <p:spPr>
          <a:xfrm>
            <a:off x="2246375" y="3822073"/>
            <a:ext cx="7699248" cy="43088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2200">
                <a:solidFill>
                  <a:prstClr val="white"/>
                </a:solidFill>
                <a:latin typeface="Arial"/>
                <a:ea typeface="+mj-ea"/>
                <a:cs typeface="Arial"/>
              </a:rPr>
              <a:t>Nathan Krikawa, Nolan Hann</a:t>
            </a:r>
          </a:p>
        </p:txBody>
      </p:sp>
    </p:spTree>
    <p:extLst>
      <p:ext uri="{BB962C8B-B14F-4D97-AF65-F5344CB8AC3E}">
        <p14:creationId xmlns:p14="http://schemas.microsoft.com/office/powerpoint/2010/main" val="40148850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rtifact">
            <a:extLst>
              <a:ext uri="{FF2B5EF4-FFF2-40B4-BE49-F238E27FC236}">
                <a16:creationId xmlns:a16="http://schemas.microsoft.com/office/drawing/2014/main" id="{8C0F300E-E363-1FD6-03FC-26F019A9FB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H1">
            <a:extLst>
              <a:ext uri="{FF2B5EF4-FFF2-40B4-BE49-F238E27FC236}">
                <a16:creationId xmlns:a16="http://schemas.microsoft.com/office/drawing/2014/main" id="{74EF9B66-2D34-35F1-B1BD-A0AB53E9E1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41824" y="1505874"/>
            <a:ext cx="9144000" cy="1133628"/>
          </a:xfrm>
        </p:spPr>
        <p:txBody>
          <a:bodyPr>
            <a:normAutofit/>
          </a:bodyPr>
          <a:lstStyle/>
          <a:p>
            <a:r>
              <a:rPr lang="en-US" sz="7500" b="1">
                <a:solidFill>
                  <a:srgbClr val="0024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You!</a:t>
            </a:r>
            <a:endParaRPr lang="en-US" sz="7500"/>
          </a:p>
        </p:txBody>
      </p:sp>
      <p:pic>
        <p:nvPicPr>
          <p:cNvPr id="12" name="Figure">
            <a:extLst>
              <a:ext uri="{FF2B5EF4-FFF2-40B4-BE49-F238E27FC236}">
                <a16:creationId xmlns:a16="http://schemas.microsoft.com/office/drawing/2014/main" id="{A8B0D61F-16B3-774E-AA6C-80DC2AF131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888424" y="6276106"/>
            <a:ext cx="4415152" cy="218898"/>
          </a:xfrm>
          <a:prstGeom prst="rect">
            <a:avLst/>
          </a:prstGeom>
        </p:spPr>
      </p:pic>
      <p:sp>
        <p:nvSpPr>
          <p:cNvPr id="2" name="H1">
            <a:extLst>
              <a:ext uri="{FF2B5EF4-FFF2-40B4-BE49-F238E27FC236}">
                <a16:creationId xmlns:a16="http://schemas.microsoft.com/office/drawing/2014/main" id="{74EF9B66-2D34-35F1-B1BD-A0AB53E9E190}"/>
              </a:ext>
            </a:extLst>
          </p:cNvPr>
          <p:cNvSpPr txBox="1">
            <a:spLocks/>
          </p:cNvSpPr>
          <p:nvPr/>
        </p:nvSpPr>
        <p:spPr>
          <a:xfrm>
            <a:off x="1694224" y="3087375"/>
            <a:ext cx="9144000" cy="113362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500" b="1">
                <a:solidFill>
                  <a:srgbClr val="0024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Any Questions?</a:t>
            </a:r>
            <a:endParaRPr lang="en-US" sz="7500"/>
          </a:p>
        </p:txBody>
      </p:sp>
    </p:spTree>
    <p:extLst>
      <p:ext uri="{BB962C8B-B14F-4D97-AF65-F5344CB8AC3E}">
        <p14:creationId xmlns:p14="http://schemas.microsoft.com/office/powerpoint/2010/main" val="4864735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www.additivemanufacturing.media/articles/installing-a-metal-3d-printer-part-1-equipment">
            <a:extLst>
              <a:ext uri="{FF2B5EF4-FFF2-40B4-BE49-F238E27FC236}">
                <a16:creationId xmlns:a16="http://schemas.microsoft.com/office/drawing/2014/main" id="{8763EBC3-F42C-E893-27E9-6504AD39CB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10" r="23275"/>
          <a:stretch/>
        </p:blipFill>
        <p:spPr bwMode="auto">
          <a:xfrm>
            <a:off x="5620928" y="2433368"/>
            <a:ext cx="2957054" cy="29694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Artifact">
            <a:extLst>
              <a:ext uri="{FF2B5EF4-FFF2-40B4-BE49-F238E27FC236}">
                <a16:creationId xmlns:a16="http://schemas.microsoft.com/office/drawing/2014/main" id="{EEE3717F-BEE0-58F6-BC45-ACADD5DCD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350" y="0"/>
            <a:ext cx="12179300" cy="1879600"/>
          </a:xfrm>
          <a:prstGeom prst="rect">
            <a:avLst/>
          </a:prstGeom>
        </p:spPr>
      </p:pic>
      <p:sp>
        <p:nvSpPr>
          <p:cNvPr id="6" name="H1">
            <a:extLst>
              <a:ext uri="{FF2B5EF4-FFF2-40B4-BE49-F238E27FC236}">
                <a16:creationId xmlns:a16="http://schemas.microsoft.com/office/drawing/2014/main" id="{CC2367EF-5E84-C020-EE59-AA0F48393E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405" y="401433"/>
            <a:ext cx="10515600" cy="704918"/>
          </a:xfrm>
        </p:spPr>
        <p:txBody>
          <a:bodyPr>
            <a:noAutofit/>
          </a:bodyPr>
          <a:lstStyle/>
          <a:p>
            <a:r>
              <a:rPr lang="en-US" sz="5400" b="1">
                <a:solidFill>
                  <a:schemeClr val="bg1"/>
                </a:solidFill>
                <a:latin typeface="Arial"/>
                <a:cs typeface="Arial"/>
              </a:rPr>
              <a:t>Project Description</a:t>
            </a:r>
            <a:endParaRPr lang="en-US"/>
          </a:p>
        </p:txBody>
      </p:sp>
      <p:pic>
        <p:nvPicPr>
          <p:cNvPr id="19" name="Figure">
            <a:extLst>
              <a:ext uri="{FF2B5EF4-FFF2-40B4-BE49-F238E27FC236}">
                <a16:creationId xmlns:a16="http://schemas.microsoft.com/office/drawing/2014/main" id="{C3A3102F-1B8D-CE73-BF23-8CC957C9B3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54647" y="6504529"/>
            <a:ext cx="4473115" cy="16017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D4CCFB5-1F51-A86E-C7D2-AB10ED7D9ADF}"/>
              </a:ext>
            </a:extLst>
          </p:cNvPr>
          <p:cNvSpPr txBox="1"/>
          <p:nvPr/>
        </p:nvSpPr>
        <p:spPr>
          <a:xfrm>
            <a:off x="437728" y="1765036"/>
            <a:ext cx="4950004" cy="14773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Overview: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Commissioning of Concept Laser Mlab Cusing R metal 3D printer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Donated by Honeywell to NAU’s ME department for the IDEA Lab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17773CA-F692-C27B-5DA7-FA3DDED12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 Nolan  4/8/2025 M3DP  </a:t>
            </a:r>
            <a:fld id="{8C0012FA-D9C2-47E6-96CA-8F5C671652A4}" type="slidenum">
              <a:rPr lang="en-US" dirty="0" smtClean="0"/>
              <a:t>2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6BD8CDB-35CB-DDAD-8400-616F85D57875}"/>
              </a:ext>
            </a:extLst>
          </p:cNvPr>
          <p:cNvSpPr txBox="1"/>
          <p:nvPr/>
        </p:nvSpPr>
        <p:spPr>
          <a:xfrm>
            <a:off x="437728" y="3320278"/>
            <a:ext cx="4950004" cy="286232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Our Job: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Install and restore printer to proper functionality.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Evaluate printed specimen against machined counterparts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Print final part as part of assembly using topology optimization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Create instruction manual for training purposes in preparation for work orders and ME286L curriculum expansion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3F22560-4341-A781-430E-53640D882FD5}"/>
              </a:ext>
            </a:extLst>
          </p:cNvPr>
          <p:cNvSpPr txBox="1"/>
          <p:nvPr/>
        </p:nvSpPr>
        <p:spPr>
          <a:xfrm>
            <a:off x="5514597" y="5494804"/>
            <a:ext cx="3169715" cy="307777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n-US" sz="1400" i="1"/>
              <a:t>Figure 1: Concept Laser Mlab Cusing R </a:t>
            </a:r>
          </a:p>
        </p:txBody>
      </p:sp>
      <p:pic>
        <p:nvPicPr>
          <p:cNvPr id="13" name="Picture 2" descr="https://www.materialise.com/en/industrial/3d-printing-technologies/metal-3d-printing">
            <a:extLst>
              <a:ext uri="{FF2B5EF4-FFF2-40B4-BE49-F238E27FC236}">
                <a16:creationId xmlns:a16="http://schemas.microsoft.com/office/drawing/2014/main" id="{C88F0164-3307-65D9-2DFB-FCACD0F06B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8275" y="4065007"/>
            <a:ext cx="2702634" cy="18092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45E5BEB-CB9E-1B27-90F5-934DFA4D8471}"/>
              </a:ext>
            </a:extLst>
          </p:cNvPr>
          <p:cNvSpPr txBox="1"/>
          <p:nvPr/>
        </p:nvSpPr>
        <p:spPr>
          <a:xfrm>
            <a:off x="8867390" y="5961437"/>
            <a:ext cx="3204403" cy="307777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n-US" sz="1400" i="1"/>
              <a:t>Figure 3: Redesigned aluminum gripper</a:t>
            </a:r>
          </a:p>
        </p:txBody>
      </p:sp>
      <p:pic>
        <p:nvPicPr>
          <p:cNvPr id="8" name="Picture 7" descr="A fireworks on a snowy surface&#10;&#10;Description automatically generated">
            <a:extLst>
              <a:ext uri="{FF2B5EF4-FFF2-40B4-BE49-F238E27FC236}">
                <a16:creationId xmlns:a16="http://schemas.microsoft.com/office/drawing/2014/main" id="{DDC2109A-31C6-10E4-D387-9203F67790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4978" y="1934673"/>
            <a:ext cx="3049226" cy="158146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50BC502-70FF-C202-D53F-5DBFCCAA1608}"/>
              </a:ext>
            </a:extLst>
          </p:cNvPr>
          <p:cNvSpPr txBox="1"/>
          <p:nvPr/>
        </p:nvSpPr>
        <p:spPr>
          <a:xfrm>
            <a:off x="9156795" y="3533313"/>
            <a:ext cx="2625591" cy="307777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n-US" sz="1400" i="1"/>
              <a:t>Figure 2: Selective laser melting</a:t>
            </a:r>
          </a:p>
        </p:txBody>
      </p:sp>
    </p:spTree>
    <p:extLst>
      <p:ext uri="{BB962C8B-B14F-4D97-AF65-F5344CB8AC3E}">
        <p14:creationId xmlns:p14="http://schemas.microsoft.com/office/powerpoint/2010/main" val="2843341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rtifact">
            <a:extLst>
              <a:ext uri="{FF2B5EF4-FFF2-40B4-BE49-F238E27FC236}">
                <a16:creationId xmlns:a16="http://schemas.microsoft.com/office/drawing/2014/main" id="{EEE3717F-BEE0-58F6-BC45-ACADD5DCD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350" y="0"/>
            <a:ext cx="12179300" cy="1879600"/>
          </a:xfrm>
          <a:prstGeom prst="rect">
            <a:avLst/>
          </a:prstGeom>
        </p:spPr>
      </p:pic>
      <p:sp>
        <p:nvSpPr>
          <p:cNvPr id="6" name="H1">
            <a:extLst>
              <a:ext uri="{FF2B5EF4-FFF2-40B4-BE49-F238E27FC236}">
                <a16:creationId xmlns:a16="http://schemas.microsoft.com/office/drawing/2014/main" id="{CC2367EF-5E84-C020-EE59-AA0F48393E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405" y="401433"/>
            <a:ext cx="10515600" cy="704918"/>
          </a:xfrm>
        </p:spPr>
        <p:txBody>
          <a:bodyPr>
            <a:noAutofit/>
          </a:bodyPr>
          <a:lstStyle/>
          <a:p>
            <a:r>
              <a:rPr lang="en-US" sz="5400" b="1">
                <a:solidFill>
                  <a:schemeClr val="bg1"/>
                </a:solidFill>
                <a:latin typeface="Arial"/>
                <a:cs typeface="Arial"/>
              </a:rPr>
              <a:t>Design Requirement Summary</a:t>
            </a:r>
            <a:endParaRPr lang="en-US">
              <a:solidFill>
                <a:schemeClr val="bg1"/>
              </a:solidFill>
            </a:endParaRPr>
          </a:p>
        </p:txBody>
      </p:sp>
      <p:pic>
        <p:nvPicPr>
          <p:cNvPr id="19" name="Figure">
            <a:extLst>
              <a:ext uri="{FF2B5EF4-FFF2-40B4-BE49-F238E27FC236}">
                <a16:creationId xmlns:a16="http://schemas.microsoft.com/office/drawing/2014/main" id="{C3A3102F-1B8D-CE73-BF23-8CC957C9B3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4647" y="6504529"/>
            <a:ext cx="4473115" cy="160178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17773CA-F692-C27B-5DA7-FA3DDED12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 Nolan 4/8/2025 M3DP  </a:t>
            </a:r>
            <a:fld id="{8C0012FA-D9C2-47E6-96CA-8F5C671652A4}" type="slidenum">
              <a:rPr lang="en-US" dirty="0" smtClean="0"/>
              <a:t>3</a:t>
            </a:fld>
            <a:endParaRPr lang="en-US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CB7382D9-67E7-58D3-CA8C-07025EBDFD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1216895"/>
              </p:ext>
            </p:extLst>
          </p:nvPr>
        </p:nvGraphicFramePr>
        <p:xfrm>
          <a:off x="272036" y="2273310"/>
          <a:ext cx="5691195" cy="394906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13147">
                  <a:extLst>
                    <a:ext uri="{9D8B030D-6E8A-4147-A177-3AD203B41FA5}">
                      <a16:colId xmlns:a16="http://schemas.microsoft.com/office/drawing/2014/main" val="961029139"/>
                    </a:ext>
                  </a:extLst>
                </a:gridCol>
                <a:gridCol w="1705960">
                  <a:extLst>
                    <a:ext uri="{9D8B030D-6E8A-4147-A177-3AD203B41FA5}">
                      <a16:colId xmlns:a16="http://schemas.microsoft.com/office/drawing/2014/main" val="3471357850"/>
                    </a:ext>
                  </a:extLst>
                </a:gridCol>
                <a:gridCol w="1566128">
                  <a:extLst>
                    <a:ext uri="{9D8B030D-6E8A-4147-A177-3AD203B41FA5}">
                      <a16:colId xmlns:a16="http://schemas.microsoft.com/office/drawing/2014/main" val="3870862324"/>
                    </a:ext>
                  </a:extLst>
                </a:gridCol>
                <a:gridCol w="1705960">
                  <a:extLst>
                    <a:ext uri="{9D8B030D-6E8A-4147-A177-3AD203B41FA5}">
                      <a16:colId xmlns:a16="http://schemas.microsoft.com/office/drawing/2014/main" val="944855155"/>
                    </a:ext>
                  </a:extLst>
                </a:gridCol>
              </a:tblGrid>
              <a:tr h="304964"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100">
                          <a:effectLst/>
                        </a:rPr>
                        <a:t>#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100">
                          <a:effectLst/>
                        </a:rPr>
                        <a:t>Requirement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100">
                          <a:effectLst/>
                        </a:rPr>
                        <a:t>Units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100">
                          <a:effectLst/>
                        </a:rPr>
                        <a:t>Targets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02100590"/>
                  </a:ext>
                </a:extLst>
              </a:tr>
              <a:tr h="453580"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100">
                          <a:effectLst/>
                        </a:rPr>
                        <a:t>ER1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100">
                          <a:effectLst/>
                        </a:rPr>
                        <a:t>Materials Tested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100">
                          <a:effectLst/>
                        </a:rPr>
                        <a:t>Al, SS 316L, Ti, Bronze 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100">
                          <a:effectLst/>
                        </a:rPr>
                        <a:t>One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07602103"/>
                  </a:ext>
                </a:extLst>
              </a:tr>
              <a:tr h="453580"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100">
                          <a:effectLst/>
                        </a:rPr>
                        <a:t>ER2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100">
                          <a:effectLst/>
                        </a:rPr>
                        <a:t>Final Print Material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100">
                          <a:effectLst/>
                        </a:rPr>
                        <a:t>Al, SS 316L, Ti, Bronze 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100">
                          <a:effectLst/>
                        </a:rPr>
                        <a:t>SS 316L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173479802"/>
                  </a:ext>
                </a:extLst>
              </a:tr>
              <a:tr h="304964"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100">
                          <a:effectLst/>
                        </a:rPr>
                        <a:t>ER3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100">
                          <a:effectLst/>
                        </a:rPr>
                        <a:t>Final Print Volume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100">
                          <a:effectLst/>
                        </a:rPr>
                        <a:t>mm^3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100">
                          <a:effectLst/>
                        </a:rPr>
                        <a:t>&lt;90x90x80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942559016"/>
                  </a:ext>
                </a:extLst>
              </a:tr>
              <a:tr h="304964"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100">
                          <a:effectLst/>
                        </a:rPr>
                        <a:t>ER4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100">
                          <a:effectLst/>
                        </a:rPr>
                        <a:t>Power 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100">
                          <a:effectLst/>
                        </a:rPr>
                        <a:t>V, A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100">
                          <a:effectLst/>
                        </a:rPr>
                        <a:t>240V, 16A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52863794"/>
                  </a:ext>
                </a:extLst>
              </a:tr>
              <a:tr h="304964"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100">
                          <a:effectLst/>
                        </a:rPr>
                        <a:t>ER5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100">
                          <a:effectLst/>
                        </a:rPr>
                        <a:t>Inert Gas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100">
                          <a:effectLst/>
                        </a:rPr>
                        <a:t>N, Ar, bar, purity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100">
                          <a:effectLst/>
                        </a:rPr>
                        <a:t>2 bar Ar purity &gt;=2.5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36103624"/>
                  </a:ext>
                </a:extLst>
              </a:tr>
              <a:tr h="453580"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100">
                          <a:effectLst/>
                        </a:rPr>
                        <a:t>ER6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100">
                          <a:effectLst/>
                        </a:rPr>
                        <a:t>Young's Modulus Tested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100">
                          <a:effectLst/>
                        </a:rPr>
                        <a:t>GPa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100">
                          <a:effectLst/>
                        </a:rPr>
                        <a:t>193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73386926"/>
                  </a:ext>
                </a:extLst>
              </a:tr>
              <a:tr h="304964"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100">
                          <a:effectLst/>
                        </a:rPr>
                        <a:t>ER7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100">
                          <a:effectLst/>
                        </a:rPr>
                        <a:t>Dog Bone Size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100">
                          <a:effectLst/>
                        </a:rPr>
                        <a:t>mm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100">
                          <a:effectLst/>
                        </a:rPr>
                        <a:t>65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51291983"/>
                  </a:ext>
                </a:extLst>
              </a:tr>
              <a:tr h="304964"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100">
                          <a:effectLst/>
                        </a:rPr>
                        <a:t>ER8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100">
                          <a:effectLst/>
                        </a:rPr>
                        <a:t>Airtight Gas Supply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100">
                          <a:effectLst/>
                        </a:rPr>
                        <a:t>N/A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100">
                          <a:effectLst/>
                        </a:rPr>
                        <a:t>No audible leak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42994741"/>
                  </a:ext>
                </a:extLst>
              </a:tr>
              <a:tr h="453580"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100">
                          <a:effectLst/>
                        </a:rPr>
                        <a:t>ER9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100">
                          <a:effectLst/>
                        </a:rPr>
                        <a:t>Build Plate Alignment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100">
                          <a:effectLst/>
                        </a:rPr>
                        <a:t>N/A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100">
                          <a:effectLst/>
                        </a:rPr>
                        <a:t>Even material distribution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39667425"/>
                  </a:ext>
                </a:extLst>
              </a:tr>
              <a:tr h="304964"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100">
                          <a:effectLst/>
                        </a:rPr>
                        <a:t>ER10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100">
                          <a:effectLst/>
                        </a:rPr>
                        <a:t>Printed Part Tolerance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100">
                          <a:effectLst/>
                        </a:rPr>
                        <a:t>mm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100">
                          <a:effectLst/>
                        </a:rPr>
                        <a:t>±0.2mm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61014246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508D772F-1909-4A04-9913-64EABF244E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7094944"/>
              </p:ext>
            </p:extLst>
          </p:nvPr>
        </p:nvGraphicFramePr>
        <p:xfrm>
          <a:off x="6229661" y="2264191"/>
          <a:ext cx="5691194" cy="394882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28766">
                  <a:extLst>
                    <a:ext uri="{9D8B030D-6E8A-4147-A177-3AD203B41FA5}">
                      <a16:colId xmlns:a16="http://schemas.microsoft.com/office/drawing/2014/main" val="717372919"/>
                    </a:ext>
                  </a:extLst>
                </a:gridCol>
                <a:gridCol w="2073320">
                  <a:extLst>
                    <a:ext uri="{9D8B030D-6E8A-4147-A177-3AD203B41FA5}">
                      <a16:colId xmlns:a16="http://schemas.microsoft.com/office/drawing/2014/main" val="3979173184"/>
                    </a:ext>
                  </a:extLst>
                </a:gridCol>
                <a:gridCol w="3089108">
                  <a:extLst>
                    <a:ext uri="{9D8B030D-6E8A-4147-A177-3AD203B41FA5}">
                      <a16:colId xmlns:a16="http://schemas.microsoft.com/office/drawing/2014/main" val="2909389490"/>
                    </a:ext>
                  </a:extLst>
                </a:gridCol>
              </a:tblGrid>
              <a:tr h="244863"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100">
                          <a:effectLst/>
                        </a:rPr>
                        <a:t>#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100">
                          <a:effectLst/>
                        </a:rPr>
                        <a:t>Requirement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100">
                          <a:effectLst/>
                        </a:rPr>
                        <a:t>Description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159675481"/>
                  </a:ext>
                </a:extLst>
              </a:tr>
              <a:tr h="759076"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100">
                          <a:effectLst/>
                        </a:rPr>
                        <a:t>CR1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100">
                          <a:effectLst/>
                        </a:rPr>
                        <a:t>Ease of Use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100">
                          <a:effectLst/>
                        </a:rPr>
                        <a:t>Easily accessible to IDEA Lab managers, Instruction manual and supplementary instructions at hand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774929305"/>
                  </a:ext>
                </a:extLst>
              </a:tr>
              <a:tr h="682352"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100">
                          <a:effectLst/>
                        </a:rPr>
                        <a:t>CR2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100">
                          <a:effectLst/>
                        </a:rPr>
                        <a:t>Safety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100">
                          <a:effectLst/>
                        </a:rPr>
                        <a:t>Printer fully and properly installed, safety signs posted, PPE available, instruction manual at hand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55032208"/>
                  </a:ext>
                </a:extLst>
              </a:tr>
              <a:tr h="465241"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100">
                          <a:effectLst/>
                        </a:rPr>
                        <a:t>CR3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100">
                          <a:effectLst/>
                        </a:rPr>
                        <a:t>Time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100">
                          <a:effectLst/>
                        </a:rPr>
                        <a:t>Fully installed by the end of the spring 2025 semester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86360831"/>
                  </a:ext>
                </a:extLst>
              </a:tr>
              <a:tr h="452996"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100">
                          <a:effectLst/>
                        </a:rPr>
                        <a:t>CR4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100">
                          <a:effectLst/>
                        </a:rPr>
                        <a:t>Successful Installation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100">
                          <a:effectLst/>
                        </a:rPr>
                        <a:t>Printer fully operational, all technical issues addressed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97135600"/>
                  </a:ext>
                </a:extLst>
              </a:tr>
              <a:tr h="244863"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100">
                          <a:effectLst/>
                        </a:rPr>
                        <a:t>CR5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100">
                          <a:effectLst/>
                        </a:rPr>
                        <a:t>Tensile Test Results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100">
                          <a:effectLst/>
                        </a:rPr>
                        <a:t>All test specimen tested; all results analyzed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582762882"/>
                  </a:ext>
                </a:extLst>
              </a:tr>
              <a:tr h="452996"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100">
                          <a:effectLst/>
                        </a:rPr>
                        <a:t>CR6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100">
                          <a:effectLst/>
                        </a:rPr>
                        <a:t>Final Part and Assembly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100">
                          <a:effectLst/>
                        </a:rPr>
                        <a:t>Final part printed and assembled into greater assembly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9807599"/>
                  </a:ext>
                </a:extLst>
              </a:tr>
              <a:tr h="646438"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100">
                          <a:effectLst/>
                        </a:rPr>
                        <a:t>CR7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100">
                          <a:effectLst/>
                        </a:rPr>
                        <a:t>Instruction Manual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100">
                          <a:effectLst/>
                        </a:rPr>
                        <a:t>“First print” instruction manual complete with comprehensive steps and files attached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13854862"/>
                  </a:ext>
                </a:extLst>
              </a:tr>
            </a:tbl>
          </a:graphicData>
        </a:graphic>
      </p:graphicFrame>
      <p:sp>
        <p:nvSpPr>
          <p:cNvPr id="17" name="H1">
            <a:extLst>
              <a:ext uri="{FF2B5EF4-FFF2-40B4-BE49-F238E27FC236}">
                <a16:creationId xmlns:a16="http://schemas.microsoft.com/office/drawing/2014/main" id="{16907672-BA0D-5915-7AB4-404BE998D3BC}"/>
              </a:ext>
            </a:extLst>
          </p:cNvPr>
          <p:cNvSpPr txBox="1">
            <a:spLocks/>
          </p:cNvSpPr>
          <p:nvPr/>
        </p:nvSpPr>
        <p:spPr>
          <a:xfrm>
            <a:off x="1049187" y="1879600"/>
            <a:ext cx="4136892" cy="3674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b="1">
                <a:latin typeface="Arial"/>
                <a:cs typeface="Arial"/>
              </a:rPr>
              <a:t>Engineering Requirements</a:t>
            </a:r>
            <a:endParaRPr lang="en-US" sz="2000"/>
          </a:p>
        </p:txBody>
      </p:sp>
      <p:sp>
        <p:nvSpPr>
          <p:cNvPr id="18" name="H1">
            <a:extLst>
              <a:ext uri="{FF2B5EF4-FFF2-40B4-BE49-F238E27FC236}">
                <a16:creationId xmlns:a16="http://schemas.microsoft.com/office/drawing/2014/main" id="{A54B07F4-4A63-DEAB-59F1-AF8F355ECCB1}"/>
              </a:ext>
            </a:extLst>
          </p:cNvPr>
          <p:cNvSpPr txBox="1">
            <a:spLocks/>
          </p:cNvSpPr>
          <p:nvPr/>
        </p:nvSpPr>
        <p:spPr>
          <a:xfrm>
            <a:off x="7006812" y="1888188"/>
            <a:ext cx="4136892" cy="3674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b="1">
                <a:latin typeface="Arial"/>
                <a:cs typeface="Arial"/>
              </a:rPr>
              <a:t>Customer Requirements</a:t>
            </a: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14976674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rtifact">
            <a:extLst>
              <a:ext uri="{FF2B5EF4-FFF2-40B4-BE49-F238E27FC236}">
                <a16:creationId xmlns:a16="http://schemas.microsoft.com/office/drawing/2014/main" id="{EEE3717F-BEE0-58F6-BC45-ACADD5DCD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350" y="0"/>
            <a:ext cx="12179300" cy="1879600"/>
          </a:xfrm>
          <a:prstGeom prst="rect">
            <a:avLst/>
          </a:prstGeom>
        </p:spPr>
      </p:pic>
      <p:sp>
        <p:nvSpPr>
          <p:cNvPr id="6" name="H1">
            <a:extLst>
              <a:ext uri="{FF2B5EF4-FFF2-40B4-BE49-F238E27FC236}">
                <a16:creationId xmlns:a16="http://schemas.microsoft.com/office/drawing/2014/main" id="{CC2367EF-5E84-C020-EE59-AA0F48393E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405" y="401433"/>
            <a:ext cx="10515600" cy="704918"/>
          </a:xfrm>
        </p:spPr>
        <p:txBody>
          <a:bodyPr>
            <a:noAutofit/>
          </a:bodyPr>
          <a:lstStyle/>
          <a:p>
            <a:r>
              <a:rPr lang="en-US" sz="5400" b="1">
                <a:solidFill>
                  <a:schemeClr val="bg1"/>
                </a:solidFill>
                <a:latin typeface="Arial"/>
                <a:cs typeface="Arial"/>
              </a:rPr>
              <a:t>Top Level Testing Summary</a:t>
            </a:r>
            <a:endParaRPr lang="en-US"/>
          </a:p>
        </p:txBody>
      </p:sp>
      <p:pic>
        <p:nvPicPr>
          <p:cNvPr id="19" name="Figure">
            <a:extLst>
              <a:ext uri="{FF2B5EF4-FFF2-40B4-BE49-F238E27FC236}">
                <a16:creationId xmlns:a16="http://schemas.microsoft.com/office/drawing/2014/main" id="{C3A3102F-1B8D-CE73-BF23-8CC957C9B3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4647" y="6504529"/>
            <a:ext cx="4473115" cy="160178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17773CA-F692-C27B-5DA7-FA3DDED12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 Nathan 4/8/2025 M3DP  4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3B62D523-CCCE-6478-DDF3-34CCFFD8C7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0610760"/>
              </p:ext>
            </p:extLst>
          </p:nvPr>
        </p:nvGraphicFramePr>
        <p:xfrm>
          <a:off x="4904065" y="2548960"/>
          <a:ext cx="6847393" cy="321280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82884">
                  <a:extLst>
                    <a:ext uri="{9D8B030D-6E8A-4147-A177-3AD203B41FA5}">
                      <a16:colId xmlns:a16="http://schemas.microsoft.com/office/drawing/2014/main" val="1367778284"/>
                    </a:ext>
                  </a:extLst>
                </a:gridCol>
                <a:gridCol w="2695213">
                  <a:extLst>
                    <a:ext uri="{9D8B030D-6E8A-4147-A177-3AD203B41FA5}">
                      <a16:colId xmlns:a16="http://schemas.microsoft.com/office/drawing/2014/main" val="3266903106"/>
                    </a:ext>
                  </a:extLst>
                </a:gridCol>
                <a:gridCol w="1562800">
                  <a:extLst>
                    <a:ext uri="{9D8B030D-6E8A-4147-A177-3AD203B41FA5}">
                      <a16:colId xmlns:a16="http://schemas.microsoft.com/office/drawing/2014/main" val="3188667401"/>
                    </a:ext>
                  </a:extLst>
                </a:gridCol>
                <a:gridCol w="1206496">
                  <a:extLst>
                    <a:ext uri="{9D8B030D-6E8A-4147-A177-3AD203B41FA5}">
                      <a16:colId xmlns:a16="http://schemas.microsoft.com/office/drawing/2014/main" val="111881119"/>
                    </a:ext>
                  </a:extLst>
                </a:gridCol>
              </a:tblGrid>
              <a:tr h="467943"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100">
                          <a:effectLst/>
                        </a:rPr>
                        <a:t>Experiment/Test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100">
                          <a:effectLst/>
                        </a:rPr>
                        <a:t>Relevant DRs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100">
                          <a:effectLst/>
                        </a:rPr>
                        <a:t>Testing Equipment Needed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100">
                          <a:effectLst/>
                        </a:rPr>
                        <a:t>Other Resources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243018988"/>
                  </a:ext>
                </a:extLst>
              </a:tr>
              <a:tr h="1787214"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100">
                          <a:effectLst/>
                        </a:rPr>
                        <a:t>EXP1 - Test Print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100">
                          <a:effectLst/>
                        </a:rPr>
                        <a:t>ER2 - Final Print Material (SS 316L)</a:t>
                      </a:r>
                      <a:br>
                        <a:rPr lang="en-US" sz="1100">
                          <a:effectLst/>
                        </a:rPr>
                      </a:br>
                      <a:r>
                        <a:rPr lang="en-US" sz="1100">
                          <a:effectLst/>
                        </a:rPr>
                        <a:t>ER4 - Power</a:t>
                      </a:r>
                      <a:br>
                        <a:rPr lang="en-US" sz="1100">
                          <a:effectLst/>
                        </a:rPr>
                      </a:br>
                      <a:r>
                        <a:rPr lang="en-US" sz="1100">
                          <a:effectLst/>
                        </a:rPr>
                        <a:t>ER5 - Inert Gas</a:t>
                      </a:r>
                      <a:br>
                        <a:rPr lang="en-US" sz="1100">
                          <a:effectLst/>
                        </a:rPr>
                      </a:br>
                      <a:r>
                        <a:rPr lang="en-US" sz="1100">
                          <a:effectLst/>
                        </a:rPr>
                        <a:t>ER8 - Airtight Gas Supply</a:t>
                      </a:r>
                      <a:br>
                        <a:rPr lang="en-US" sz="1100">
                          <a:effectLst/>
                        </a:rPr>
                      </a:br>
                      <a:r>
                        <a:rPr lang="en-US" sz="1100">
                          <a:effectLst/>
                        </a:rPr>
                        <a:t>ER9 - Build Plate Alignment</a:t>
                      </a:r>
                      <a:br>
                        <a:rPr lang="en-US" sz="1100">
                          <a:effectLst/>
                        </a:rPr>
                      </a:br>
                      <a:r>
                        <a:rPr lang="en-US" sz="1100">
                          <a:effectLst/>
                        </a:rPr>
                        <a:t>ER10 - Printed Part Tolerance (±0.2mm)</a:t>
                      </a:r>
                      <a:br>
                        <a:rPr lang="en-US" sz="1100">
                          <a:effectLst/>
                        </a:rPr>
                      </a:br>
                      <a:r>
                        <a:rPr lang="en-US" sz="1100">
                          <a:effectLst/>
                        </a:rPr>
                        <a:t>CR2 - Safety</a:t>
                      </a:r>
                      <a:br>
                        <a:rPr lang="en-US" sz="1100">
                          <a:effectLst/>
                        </a:rPr>
                      </a:br>
                      <a:r>
                        <a:rPr lang="en-US" sz="1100">
                          <a:effectLst/>
                        </a:rPr>
                        <a:t>CR4 - Successful Installation</a:t>
                      </a:r>
                      <a:br>
                        <a:rPr lang="en-US" sz="1100">
                          <a:effectLst/>
                        </a:rPr>
                      </a:br>
                      <a:r>
                        <a:rPr lang="en-US" sz="1100">
                          <a:effectLst/>
                        </a:rPr>
                        <a:t>CR6 - Final Part and Assembly</a:t>
                      </a:r>
                    </a:p>
                    <a:p>
                      <a:pPr marL="0" marR="0" algn="l"/>
                      <a:r>
                        <a:rPr lang="en-US" sz="1100">
                          <a:effectLst/>
                        </a:rPr>
                        <a:t>CR3 - Time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100">
                          <a:effectLst/>
                        </a:rPr>
                        <a:t>Small tube</a:t>
                      </a:r>
                      <a:br>
                        <a:rPr lang="en-US" sz="1100">
                          <a:effectLst/>
                        </a:rPr>
                      </a:br>
                      <a:r>
                        <a:rPr lang="en-US" sz="1100">
                          <a:effectLst/>
                        </a:rPr>
                        <a:t>Dial gauge indicator</a:t>
                      </a:r>
                      <a:br>
                        <a:rPr lang="en-US" sz="1100">
                          <a:effectLst/>
                        </a:rPr>
                      </a:br>
                      <a:r>
                        <a:rPr lang="en-US" sz="1100">
                          <a:effectLst/>
                        </a:rPr>
                        <a:t>Shim</a:t>
                      </a:r>
                      <a:br>
                        <a:rPr lang="en-US" sz="1100">
                          <a:effectLst/>
                        </a:rPr>
                      </a:br>
                      <a:r>
                        <a:rPr lang="en-US" sz="1100">
                          <a:effectLst/>
                        </a:rPr>
                        <a:t>Calipers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100">
                          <a:effectLst/>
                        </a:rPr>
                        <a:t>Rail system to slide dial gauge indicator along build module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43453310"/>
                  </a:ext>
                </a:extLst>
              </a:tr>
              <a:tr h="957650"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100">
                          <a:effectLst/>
                        </a:rPr>
                        <a:t>EXP2 - Tensile Test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100">
                          <a:effectLst/>
                        </a:rPr>
                        <a:t>ER2 - Final Print Material (SS 316L)</a:t>
                      </a:r>
                      <a:br>
                        <a:rPr lang="en-US" sz="1100">
                          <a:effectLst/>
                        </a:rPr>
                      </a:br>
                      <a:r>
                        <a:rPr lang="en-US" sz="1100">
                          <a:effectLst/>
                        </a:rPr>
                        <a:t>ER6 - Young's Modulus Tested</a:t>
                      </a:r>
                      <a:br>
                        <a:rPr lang="en-US" sz="1100">
                          <a:effectLst/>
                        </a:rPr>
                      </a:br>
                      <a:r>
                        <a:rPr lang="en-US" sz="1100">
                          <a:effectLst/>
                        </a:rPr>
                        <a:t>ER7 - Dog Bone Size</a:t>
                      </a:r>
                      <a:br>
                        <a:rPr lang="en-US" sz="1100">
                          <a:effectLst/>
                        </a:rPr>
                      </a:br>
                      <a:r>
                        <a:rPr lang="en-US" sz="1100">
                          <a:effectLst/>
                        </a:rPr>
                        <a:t>CR5 - Tensile Test Results</a:t>
                      </a:r>
                    </a:p>
                    <a:p>
                      <a:pPr marL="0" marR="0" algn="l"/>
                      <a:r>
                        <a:rPr lang="en-US" sz="1100">
                          <a:effectLst/>
                        </a:rPr>
                        <a:t>CR3 - Time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100">
                          <a:effectLst/>
                        </a:rPr>
                        <a:t>Tensile test equipment</a:t>
                      </a:r>
                      <a:br>
                        <a:rPr lang="en-US" sz="1100">
                          <a:effectLst/>
                        </a:rPr>
                      </a:br>
                      <a:r>
                        <a:rPr lang="en-US" sz="1100">
                          <a:effectLst/>
                        </a:rPr>
                        <a:t>Calipers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11278028"/>
                  </a:ext>
                </a:extLst>
              </a:tr>
            </a:tbl>
          </a:graphicData>
        </a:graphic>
      </p:graphicFrame>
      <p:sp>
        <p:nvSpPr>
          <p:cNvPr id="7" name="H1">
            <a:extLst>
              <a:ext uri="{FF2B5EF4-FFF2-40B4-BE49-F238E27FC236}">
                <a16:creationId xmlns:a16="http://schemas.microsoft.com/office/drawing/2014/main" id="{233B7118-7C89-082A-9547-F95B0FB11340}"/>
              </a:ext>
            </a:extLst>
          </p:cNvPr>
          <p:cNvSpPr txBox="1">
            <a:spLocks/>
          </p:cNvSpPr>
          <p:nvPr/>
        </p:nvSpPr>
        <p:spPr>
          <a:xfrm>
            <a:off x="6542154" y="2148140"/>
            <a:ext cx="4136892" cy="3674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b="1">
                <a:latin typeface="Arial"/>
                <a:cs typeface="Arial"/>
              </a:rPr>
              <a:t>Test Summary Table</a:t>
            </a:r>
            <a:endParaRPr lang="en-US" sz="200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B329C5A-4126-6591-774F-5C3EA90AAF6A}"/>
              </a:ext>
            </a:extLst>
          </p:cNvPr>
          <p:cNvSpPr txBox="1"/>
          <p:nvPr/>
        </p:nvSpPr>
        <p:spPr>
          <a:xfrm>
            <a:off x="709813" y="2548960"/>
            <a:ext cx="3292799" cy="286232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EXP1 – Test Print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Gas Leak Test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Build Module Trials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Shim Alignment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Test Print and Tolerance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  <a:p>
            <a:r>
              <a:rPr lang="en-US"/>
              <a:t>EXP2 – Tensile Test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Tensile test machined specimen alongside printed specimen and compare</a:t>
            </a:r>
          </a:p>
        </p:txBody>
      </p:sp>
    </p:spTree>
    <p:extLst>
      <p:ext uri="{BB962C8B-B14F-4D97-AF65-F5344CB8AC3E}">
        <p14:creationId xmlns:p14="http://schemas.microsoft.com/office/powerpoint/2010/main" val="17094644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rtifact">
            <a:extLst>
              <a:ext uri="{FF2B5EF4-FFF2-40B4-BE49-F238E27FC236}">
                <a16:creationId xmlns:a16="http://schemas.microsoft.com/office/drawing/2014/main" id="{EEE3717F-BEE0-58F6-BC45-ACADD5DCD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350" y="0"/>
            <a:ext cx="12179300" cy="1879600"/>
          </a:xfrm>
          <a:prstGeom prst="rect">
            <a:avLst/>
          </a:prstGeom>
        </p:spPr>
      </p:pic>
      <p:sp>
        <p:nvSpPr>
          <p:cNvPr id="6" name="H1">
            <a:extLst>
              <a:ext uri="{FF2B5EF4-FFF2-40B4-BE49-F238E27FC236}">
                <a16:creationId xmlns:a16="http://schemas.microsoft.com/office/drawing/2014/main" id="{CC2367EF-5E84-C020-EE59-AA0F48393E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405" y="401433"/>
            <a:ext cx="10515600" cy="704918"/>
          </a:xfrm>
        </p:spPr>
        <p:txBody>
          <a:bodyPr>
            <a:noAutofit/>
          </a:bodyPr>
          <a:lstStyle/>
          <a:p>
            <a:r>
              <a:rPr lang="en-US" sz="5400" b="1">
                <a:solidFill>
                  <a:schemeClr val="bg1"/>
                </a:solidFill>
                <a:latin typeface="Arial"/>
                <a:cs typeface="Arial"/>
              </a:rPr>
              <a:t>Detailed Testing Plans</a:t>
            </a:r>
            <a:endParaRPr lang="en-US"/>
          </a:p>
        </p:txBody>
      </p:sp>
      <p:pic>
        <p:nvPicPr>
          <p:cNvPr id="19" name="Figure">
            <a:extLst>
              <a:ext uri="{FF2B5EF4-FFF2-40B4-BE49-F238E27FC236}">
                <a16:creationId xmlns:a16="http://schemas.microsoft.com/office/drawing/2014/main" id="{C3A3102F-1B8D-CE73-BF23-8CC957C9B3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4647" y="6504529"/>
            <a:ext cx="4473115" cy="160178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17773CA-F692-C27B-5DA7-FA3DDED12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 Nathan 4/8/2025 M3DP  5</a:t>
            </a:r>
          </a:p>
        </p:txBody>
      </p:sp>
      <p:sp>
        <p:nvSpPr>
          <p:cNvPr id="8" name="H1">
            <a:extLst>
              <a:ext uri="{FF2B5EF4-FFF2-40B4-BE49-F238E27FC236}">
                <a16:creationId xmlns:a16="http://schemas.microsoft.com/office/drawing/2014/main" id="{48EE0F44-C519-EC27-BD76-F87A268D583F}"/>
              </a:ext>
            </a:extLst>
          </p:cNvPr>
          <p:cNvSpPr txBox="1">
            <a:spLocks/>
          </p:cNvSpPr>
          <p:nvPr/>
        </p:nvSpPr>
        <p:spPr>
          <a:xfrm>
            <a:off x="260434" y="2054388"/>
            <a:ext cx="3269415" cy="3674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>
                <a:latin typeface="Arial"/>
                <a:cs typeface="Arial"/>
              </a:rPr>
              <a:t>EXP1 – Test Print</a:t>
            </a:r>
            <a:endParaRPr lang="en-US" sz="200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B9FDB79-CB7C-E6E9-8E33-427CD6366A75}"/>
              </a:ext>
            </a:extLst>
          </p:cNvPr>
          <p:cNvSpPr txBox="1"/>
          <p:nvPr/>
        </p:nvSpPr>
        <p:spPr>
          <a:xfrm>
            <a:off x="260434" y="2481562"/>
            <a:ext cx="3821236" cy="258532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EXP1.1 – Gas Leak Test (50%)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Using 1” copper tube to detect audible leakage around gas tank, supply hose, and build chamber door.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  <a:p>
            <a:r>
              <a:rPr lang="en-US"/>
              <a:t>EXP1.2 – Build Module Trials (100%)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Testing remaining 4 build modules for operation and alignment.</a:t>
            </a:r>
          </a:p>
        </p:txBody>
      </p:sp>
      <p:pic>
        <p:nvPicPr>
          <p:cNvPr id="2" name="Picture 1" descr="A black tape on a window&#10;&#10;AI-generated content may be incorrect.">
            <a:extLst>
              <a:ext uri="{FF2B5EF4-FFF2-40B4-BE49-F238E27FC236}">
                <a16:creationId xmlns:a16="http://schemas.microsoft.com/office/drawing/2014/main" id="{381437BE-BD8F-7007-F666-D5A7B29956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6660892" y="2213995"/>
            <a:ext cx="3132734" cy="2463946"/>
          </a:xfrm>
          <a:prstGeom prst="rect">
            <a:avLst/>
          </a:prstGeom>
        </p:spPr>
      </p:pic>
      <p:pic>
        <p:nvPicPr>
          <p:cNvPr id="28" name="Picture 27" descr="A group of black electronic devices on a pallet&#10;&#10;AI-generated content may be incorrect.">
            <a:extLst>
              <a:ext uri="{FF2B5EF4-FFF2-40B4-BE49-F238E27FC236}">
                <a16:creationId xmlns:a16="http://schemas.microsoft.com/office/drawing/2014/main" id="{9A0F9F8A-066E-6BCC-26A1-CB485B190E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247448" y="2267779"/>
            <a:ext cx="3105428" cy="2329071"/>
          </a:xfrm>
          <a:prstGeom prst="rect">
            <a:avLst/>
          </a:prstGeom>
        </p:spPr>
      </p:pic>
      <p:pic>
        <p:nvPicPr>
          <p:cNvPr id="30" name="Picture 29" descr="A key board on a keyboard&#10;&#10;AI-generated content may be incorrect.">
            <a:extLst>
              <a:ext uri="{FF2B5EF4-FFF2-40B4-BE49-F238E27FC236}">
                <a16:creationId xmlns:a16="http://schemas.microsoft.com/office/drawing/2014/main" id="{E5326EF3-74EA-5D88-67F9-E1128DAD770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77749" y="2271192"/>
            <a:ext cx="3132734" cy="2349551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1271D200-DE2F-4A62-6538-201EDD8874EA}"/>
              </a:ext>
            </a:extLst>
          </p:cNvPr>
          <p:cNvSpPr txBox="1"/>
          <p:nvPr/>
        </p:nvSpPr>
        <p:spPr>
          <a:xfrm>
            <a:off x="4595129" y="5066885"/>
            <a:ext cx="2097974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i="1"/>
              <a:t>Figure 4: Door Seal Latch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A2D415D-FC24-4C95-EF1C-E7A8249B28AF}"/>
              </a:ext>
            </a:extLst>
          </p:cNvPr>
          <p:cNvSpPr txBox="1"/>
          <p:nvPr/>
        </p:nvSpPr>
        <p:spPr>
          <a:xfrm>
            <a:off x="7206562" y="5066885"/>
            <a:ext cx="2097974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i="1"/>
              <a:t>Figure 5: Duct Taped Door Seal Latch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F616170-14CD-A270-9537-AD652FF88B69}"/>
              </a:ext>
            </a:extLst>
          </p:cNvPr>
          <p:cNvSpPr txBox="1"/>
          <p:nvPr/>
        </p:nvSpPr>
        <p:spPr>
          <a:xfrm>
            <a:off x="9751175" y="5012335"/>
            <a:ext cx="2097974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i="1"/>
              <a:t>Figure 6: Build Modules</a:t>
            </a:r>
          </a:p>
        </p:txBody>
      </p:sp>
    </p:spTree>
    <p:extLst>
      <p:ext uri="{BB962C8B-B14F-4D97-AF65-F5344CB8AC3E}">
        <p14:creationId xmlns:p14="http://schemas.microsoft.com/office/powerpoint/2010/main" val="36161029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F10AD5-B296-EAE8-045E-A73FBFE5BC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rtifact">
            <a:extLst>
              <a:ext uri="{FF2B5EF4-FFF2-40B4-BE49-F238E27FC236}">
                <a16:creationId xmlns:a16="http://schemas.microsoft.com/office/drawing/2014/main" id="{13AC3A18-6286-7009-B3F5-C2F0F8B7E2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350" y="0"/>
            <a:ext cx="12179300" cy="1879600"/>
          </a:xfrm>
          <a:prstGeom prst="rect">
            <a:avLst/>
          </a:prstGeom>
        </p:spPr>
      </p:pic>
      <p:sp>
        <p:nvSpPr>
          <p:cNvPr id="6" name="H1">
            <a:extLst>
              <a:ext uri="{FF2B5EF4-FFF2-40B4-BE49-F238E27FC236}">
                <a16:creationId xmlns:a16="http://schemas.microsoft.com/office/drawing/2014/main" id="{BDAD5CC1-31BA-8BC1-6FB8-6A813E1E22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405" y="401433"/>
            <a:ext cx="10515600" cy="704918"/>
          </a:xfrm>
        </p:spPr>
        <p:txBody>
          <a:bodyPr>
            <a:noAutofit/>
          </a:bodyPr>
          <a:lstStyle/>
          <a:p>
            <a:r>
              <a:rPr lang="en-US" sz="5400" b="1">
                <a:solidFill>
                  <a:schemeClr val="bg1"/>
                </a:solidFill>
                <a:latin typeface="Arial"/>
                <a:cs typeface="Arial"/>
              </a:rPr>
              <a:t>Detailed Testing Plans</a:t>
            </a:r>
            <a:endParaRPr lang="en-US"/>
          </a:p>
        </p:txBody>
      </p:sp>
      <p:pic>
        <p:nvPicPr>
          <p:cNvPr id="19" name="Figure">
            <a:extLst>
              <a:ext uri="{FF2B5EF4-FFF2-40B4-BE49-F238E27FC236}">
                <a16:creationId xmlns:a16="http://schemas.microsoft.com/office/drawing/2014/main" id="{5A776EC1-9BC9-5150-48B6-C3121A0D16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54647" y="6504529"/>
            <a:ext cx="4473115" cy="160178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B35DF93-2A3C-2BEF-4D6C-05FDD9D7BB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 Nathan 4/8/2025 M3DP  5</a:t>
            </a:r>
          </a:p>
        </p:txBody>
      </p:sp>
      <p:sp>
        <p:nvSpPr>
          <p:cNvPr id="8" name="H1">
            <a:extLst>
              <a:ext uri="{FF2B5EF4-FFF2-40B4-BE49-F238E27FC236}">
                <a16:creationId xmlns:a16="http://schemas.microsoft.com/office/drawing/2014/main" id="{2E8CC5C7-DABD-4430-CEFD-AC54CF9BC642}"/>
              </a:ext>
            </a:extLst>
          </p:cNvPr>
          <p:cNvSpPr txBox="1">
            <a:spLocks/>
          </p:cNvSpPr>
          <p:nvPr/>
        </p:nvSpPr>
        <p:spPr>
          <a:xfrm>
            <a:off x="247182" y="2407250"/>
            <a:ext cx="3269415" cy="3674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>
                <a:latin typeface="Arial"/>
                <a:cs typeface="Arial"/>
              </a:rPr>
              <a:t>EXP1 – Test Print</a:t>
            </a:r>
            <a:endParaRPr lang="en-US" sz="200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EF870AB-9D7D-8D33-91FA-CB0A2259945B}"/>
              </a:ext>
            </a:extLst>
          </p:cNvPr>
          <p:cNvSpPr txBox="1"/>
          <p:nvPr/>
        </p:nvSpPr>
        <p:spPr>
          <a:xfrm>
            <a:off x="247182" y="2834424"/>
            <a:ext cx="4075192" cy="23083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EXP1.3 – Shim Alignment (100%)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Leveling build plate using brass shims between build plate and build chamber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  <a:p>
            <a:r>
              <a:rPr lang="en-US"/>
              <a:t>EXP1.4 – Test Print and Tolerance (20%)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Print complete part and test dimensions for tolerance </a:t>
            </a:r>
            <a:r>
              <a:rPr lang="en-US" sz="1800">
                <a:effectLst/>
              </a:rPr>
              <a:t>±0.2mm</a:t>
            </a:r>
            <a:endParaRPr lang="en-US" sz="180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2" name="Picture 11" descr="A metal object on a grid&#10;&#10;AI-generated content may be incorrect.">
            <a:extLst>
              <a:ext uri="{FF2B5EF4-FFF2-40B4-BE49-F238E27FC236}">
                <a16:creationId xmlns:a16="http://schemas.microsoft.com/office/drawing/2014/main" id="{61D13A34-E9F3-DD6A-5FC6-0575AF22490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45" t="3982" r="19459" b="4701"/>
          <a:stretch/>
        </p:blipFill>
        <p:spPr>
          <a:xfrm rot="5400000">
            <a:off x="5119047" y="4146585"/>
            <a:ext cx="1642902" cy="1881723"/>
          </a:xfrm>
          <a:prstGeom prst="rect">
            <a:avLst/>
          </a:prstGeom>
        </p:spPr>
      </p:pic>
      <p:pic>
        <p:nvPicPr>
          <p:cNvPr id="18" name="Picture 17" descr="A silver object on a metal surface&#10;&#10;AI-generated content may be incorrect.">
            <a:extLst>
              <a:ext uri="{FF2B5EF4-FFF2-40B4-BE49-F238E27FC236}">
                <a16:creationId xmlns:a16="http://schemas.microsoft.com/office/drawing/2014/main" id="{457F828E-40EB-DCFE-24F8-1FB7BEDDA78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8" t="345" r="19605"/>
          <a:stretch/>
        </p:blipFill>
        <p:spPr>
          <a:xfrm rot="5400000">
            <a:off x="7170020" y="4125441"/>
            <a:ext cx="1642904" cy="1924013"/>
          </a:xfrm>
          <a:prstGeom prst="rect">
            <a:avLst/>
          </a:prstGeom>
        </p:spPr>
      </p:pic>
      <p:pic>
        <p:nvPicPr>
          <p:cNvPr id="22" name="IMG_8789">
            <a:hlinkClick r:id="" action="ppaction://media"/>
            <a:extLst>
              <a:ext uri="{FF2B5EF4-FFF2-40B4-BE49-F238E27FC236}">
                <a16:creationId xmlns:a16="http://schemas.microsoft.com/office/drawing/2014/main" id="{ED133449-31BB-3376-C673-99B8590717B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470401" y="1855274"/>
            <a:ext cx="2254310" cy="4007663"/>
          </a:xfrm>
          <a:prstGeom prst="rect">
            <a:avLst/>
          </a:prstGeom>
        </p:spPr>
      </p:pic>
      <p:pic>
        <p:nvPicPr>
          <p:cNvPr id="3" name="Picture 2" descr="A group of gold rectangles with numbers on a white surface&#10;&#10;AI-generated content may be incorrect.">
            <a:extLst>
              <a:ext uri="{FF2B5EF4-FFF2-40B4-BE49-F238E27FC236}">
                <a16:creationId xmlns:a16="http://schemas.microsoft.com/office/drawing/2014/main" id="{42635357-DD66-4A89-86B9-43E5385CEEEB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23577" r="23219"/>
          <a:stretch/>
        </p:blipFill>
        <p:spPr>
          <a:xfrm rot="5400000">
            <a:off x="6109657" y="1631715"/>
            <a:ext cx="1603516" cy="215808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35956B3-EF75-E470-FFBA-E80526582021}"/>
              </a:ext>
            </a:extLst>
          </p:cNvPr>
          <p:cNvSpPr txBox="1"/>
          <p:nvPr/>
        </p:nvSpPr>
        <p:spPr>
          <a:xfrm>
            <a:off x="5651411" y="5915744"/>
            <a:ext cx="274122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i="1"/>
              <a:t>Figures 8 &amp; 9: Benchy Print</a:t>
            </a:r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8F212A8-E03B-2E75-DBB1-6D81863713FD}"/>
              </a:ext>
            </a:extLst>
          </p:cNvPr>
          <p:cNvSpPr txBox="1"/>
          <p:nvPr/>
        </p:nvSpPr>
        <p:spPr>
          <a:xfrm>
            <a:off x="5862428" y="3510768"/>
            <a:ext cx="2097974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i="1"/>
              <a:t>Figure 7: Test Shims</a:t>
            </a:r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E37880E-2999-0D3E-38DB-1F0A9708A6BF}"/>
              </a:ext>
            </a:extLst>
          </p:cNvPr>
          <p:cNvSpPr txBox="1"/>
          <p:nvPr/>
        </p:nvSpPr>
        <p:spPr>
          <a:xfrm>
            <a:off x="9431228" y="5915743"/>
            <a:ext cx="2332655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i="1"/>
              <a:t>Figure 10: Level Build Plate</a:t>
            </a:r>
          </a:p>
        </p:txBody>
      </p:sp>
    </p:spTree>
    <p:extLst>
      <p:ext uri="{BB962C8B-B14F-4D97-AF65-F5344CB8AC3E}">
        <p14:creationId xmlns:p14="http://schemas.microsoft.com/office/powerpoint/2010/main" val="4147262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03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BC9AAE-C650-1847-8CAA-4876EEE07B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rtifact">
            <a:extLst>
              <a:ext uri="{FF2B5EF4-FFF2-40B4-BE49-F238E27FC236}">
                <a16:creationId xmlns:a16="http://schemas.microsoft.com/office/drawing/2014/main" id="{D6387F5D-37DC-6889-0DE7-8907ECB382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350" y="0"/>
            <a:ext cx="12179300" cy="1879600"/>
          </a:xfrm>
          <a:prstGeom prst="rect">
            <a:avLst/>
          </a:prstGeom>
        </p:spPr>
      </p:pic>
      <p:sp>
        <p:nvSpPr>
          <p:cNvPr id="6" name="H1">
            <a:extLst>
              <a:ext uri="{FF2B5EF4-FFF2-40B4-BE49-F238E27FC236}">
                <a16:creationId xmlns:a16="http://schemas.microsoft.com/office/drawing/2014/main" id="{9B54D91C-9556-34CF-335B-FD0216C5B7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405" y="401433"/>
            <a:ext cx="10515600" cy="704918"/>
          </a:xfrm>
        </p:spPr>
        <p:txBody>
          <a:bodyPr>
            <a:noAutofit/>
          </a:bodyPr>
          <a:lstStyle/>
          <a:p>
            <a:r>
              <a:rPr lang="en-US" sz="5400" b="1">
                <a:solidFill>
                  <a:schemeClr val="bg1"/>
                </a:solidFill>
                <a:latin typeface="Arial"/>
                <a:cs typeface="Arial"/>
              </a:rPr>
              <a:t>Detailed Testing Plans</a:t>
            </a:r>
            <a:endParaRPr lang="en-US"/>
          </a:p>
        </p:txBody>
      </p:sp>
      <p:pic>
        <p:nvPicPr>
          <p:cNvPr id="19" name="Figure">
            <a:extLst>
              <a:ext uri="{FF2B5EF4-FFF2-40B4-BE49-F238E27FC236}">
                <a16:creationId xmlns:a16="http://schemas.microsoft.com/office/drawing/2014/main" id="{6D103CC5-D077-9067-E5FA-6F8E9A725F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4647" y="6504529"/>
            <a:ext cx="4473115" cy="160178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539600D-8556-2560-7F12-7E38235A03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 Nolan 4/8/2025 M3DP  5</a:t>
            </a:r>
          </a:p>
        </p:txBody>
      </p:sp>
      <p:sp>
        <p:nvSpPr>
          <p:cNvPr id="8" name="H1">
            <a:extLst>
              <a:ext uri="{FF2B5EF4-FFF2-40B4-BE49-F238E27FC236}">
                <a16:creationId xmlns:a16="http://schemas.microsoft.com/office/drawing/2014/main" id="{677656E6-D544-FEF1-41E5-976285D035C6}"/>
              </a:ext>
            </a:extLst>
          </p:cNvPr>
          <p:cNvSpPr txBox="1">
            <a:spLocks/>
          </p:cNvSpPr>
          <p:nvPr/>
        </p:nvSpPr>
        <p:spPr>
          <a:xfrm>
            <a:off x="512305" y="2026419"/>
            <a:ext cx="3269415" cy="3674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>
                <a:latin typeface="Arial"/>
                <a:cs typeface="Arial"/>
              </a:rPr>
              <a:t>EXP2 – Tensile Test</a:t>
            </a:r>
            <a:endParaRPr lang="en-US" sz="200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A6DA9C-92D7-2FC9-830F-86DB70C53585}"/>
              </a:ext>
            </a:extLst>
          </p:cNvPr>
          <p:cNvSpPr txBox="1"/>
          <p:nvPr/>
        </p:nvSpPr>
        <p:spPr>
          <a:xfrm>
            <a:off x="709813" y="2548960"/>
            <a:ext cx="3292799" cy="39703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EXP2 – Tensile Test (15%)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Tensile test specimen are placed in the device, then are slowly strained using increasing force until failure.</a:t>
            </a:r>
          </a:p>
          <a:p>
            <a:r>
              <a:rPr lang="en-US"/>
              <a:t>EXP2.1 (30%)</a:t>
            </a:r>
          </a:p>
          <a:p>
            <a:pPr marL="285750" indent="-285750">
              <a:buFont typeface="Arial"/>
              <a:buChar char="•"/>
            </a:pPr>
            <a:r>
              <a:rPr lang="en-US"/>
              <a:t>Machined specimens tested in room 110, tensile testing following E8/E8M and results graphed.</a:t>
            </a:r>
          </a:p>
          <a:p>
            <a:r>
              <a:rPr lang="en-US"/>
              <a:t>EXP2.2 (0%)</a:t>
            </a:r>
          </a:p>
          <a:p>
            <a:pPr marL="285750" indent="-285750">
              <a:buFont typeface="Arial"/>
              <a:buChar char="•"/>
            </a:pPr>
            <a:r>
              <a:rPr lang="en-US"/>
              <a:t>Printed specimen tested in room 110, similarly following E8/E8M and results graphed.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C163CD1-FB81-20C6-8EEC-40F719DAFE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6675" y="2027361"/>
            <a:ext cx="2667000" cy="3571875"/>
          </a:xfrm>
          <a:prstGeom prst="rect">
            <a:avLst/>
          </a:prstGeom>
        </p:spPr>
      </p:pic>
      <p:pic>
        <p:nvPicPr>
          <p:cNvPr id="4" name="Picture 3" descr="A hand holding metal bits&#10;&#10;AI-generated content may be incorrect.">
            <a:extLst>
              <a:ext uri="{FF2B5EF4-FFF2-40B4-BE49-F238E27FC236}">
                <a16:creationId xmlns:a16="http://schemas.microsoft.com/office/drawing/2014/main" id="{ACC6F89F-F468-1DD8-D2B5-2A18464528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40107" y="2028598"/>
            <a:ext cx="2748643" cy="358094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D694810-9092-181A-3C7E-8FCEC9480211}"/>
              </a:ext>
            </a:extLst>
          </p:cNvPr>
          <p:cNvSpPr txBox="1"/>
          <p:nvPr/>
        </p:nvSpPr>
        <p:spPr>
          <a:xfrm>
            <a:off x="5414817" y="5631706"/>
            <a:ext cx="263236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i="1"/>
              <a:t>Figure 11: Testing Animation</a:t>
            </a:r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C43CC2B-7D82-51CF-7E4B-BD68B7A96AB7}"/>
              </a:ext>
            </a:extLst>
          </p:cNvPr>
          <p:cNvSpPr txBox="1"/>
          <p:nvPr/>
        </p:nvSpPr>
        <p:spPr>
          <a:xfrm>
            <a:off x="8973292" y="5635007"/>
            <a:ext cx="2493818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i="1"/>
              <a:t>Figure 12: Machined Specimen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6266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640772-0E1C-EF08-DFC1-3B0E7D5338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rtifact">
            <a:extLst>
              <a:ext uri="{FF2B5EF4-FFF2-40B4-BE49-F238E27FC236}">
                <a16:creationId xmlns:a16="http://schemas.microsoft.com/office/drawing/2014/main" id="{1E59EB42-2379-6DCE-EEB0-99EF9F5F1E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350" y="0"/>
            <a:ext cx="12179300" cy="1879600"/>
          </a:xfrm>
          <a:prstGeom prst="rect">
            <a:avLst/>
          </a:prstGeom>
        </p:spPr>
      </p:pic>
      <p:sp>
        <p:nvSpPr>
          <p:cNvPr id="6" name="H1">
            <a:extLst>
              <a:ext uri="{FF2B5EF4-FFF2-40B4-BE49-F238E27FC236}">
                <a16:creationId xmlns:a16="http://schemas.microsoft.com/office/drawing/2014/main" id="{D0A68D18-8C66-9A87-892F-B69BB4D492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405" y="401433"/>
            <a:ext cx="10515600" cy="704918"/>
          </a:xfrm>
        </p:spPr>
        <p:txBody>
          <a:bodyPr>
            <a:noAutofit/>
          </a:bodyPr>
          <a:lstStyle/>
          <a:p>
            <a:r>
              <a:rPr lang="en-US" sz="5400" b="1">
                <a:solidFill>
                  <a:schemeClr val="bg1"/>
                </a:solidFill>
                <a:latin typeface="Arial"/>
                <a:cs typeface="Arial"/>
              </a:rPr>
              <a:t>Specification Sheets</a:t>
            </a:r>
          </a:p>
        </p:txBody>
      </p:sp>
      <p:pic>
        <p:nvPicPr>
          <p:cNvPr id="19" name="Figure">
            <a:extLst>
              <a:ext uri="{FF2B5EF4-FFF2-40B4-BE49-F238E27FC236}">
                <a16:creationId xmlns:a16="http://schemas.microsoft.com/office/drawing/2014/main" id="{94DA42C4-7D43-518F-BB76-2106885441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4647" y="6504529"/>
            <a:ext cx="4473115" cy="160178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ABBC5C8-645E-E0EF-8F18-F31B180F7E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 Nathan 4/8/2025 M3DP  6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1EBFDEA2-77AC-2303-46C4-9923329060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9807242"/>
              </p:ext>
            </p:extLst>
          </p:nvPr>
        </p:nvGraphicFramePr>
        <p:xfrm>
          <a:off x="199140" y="2309527"/>
          <a:ext cx="7576065" cy="396155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19023">
                  <a:extLst>
                    <a:ext uri="{9D8B030D-6E8A-4147-A177-3AD203B41FA5}">
                      <a16:colId xmlns:a16="http://schemas.microsoft.com/office/drawing/2014/main" val="918009208"/>
                    </a:ext>
                  </a:extLst>
                </a:gridCol>
                <a:gridCol w="1400898">
                  <a:extLst>
                    <a:ext uri="{9D8B030D-6E8A-4147-A177-3AD203B41FA5}">
                      <a16:colId xmlns:a16="http://schemas.microsoft.com/office/drawing/2014/main" val="716062810"/>
                    </a:ext>
                  </a:extLst>
                </a:gridCol>
                <a:gridCol w="1252330">
                  <a:extLst>
                    <a:ext uri="{9D8B030D-6E8A-4147-A177-3AD203B41FA5}">
                      <a16:colId xmlns:a16="http://schemas.microsoft.com/office/drawing/2014/main" val="921644655"/>
                    </a:ext>
                  </a:extLst>
                </a:gridCol>
                <a:gridCol w="1280624">
                  <a:extLst>
                    <a:ext uri="{9D8B030D-6E8A-4147-A177-3AD203B41FA5}">
                      <a16:colId xmlns:a16="http://schemas.microsoft.com/office/drawing/2014/main" val="1835249760"/>
                    </a:ext>
                  </a:extLst>
                </a:gridCol>
                <a:gridCol w="835862">
                  <a:extLst>
                    <a:ext uri="{9D8B030D-6E8A-4147-A177-3AD203B41FA5}">
                      <a16:colId xmlns:a16="http://schemas.microsoft.com/office/drawing/2014/main" val="2506623630"/>
                    </a:ext>
                  </a:extLst>
                </a:gridCol>
                <a:gridCol w="987328">
                  <a:extLst>
                    <a:ext uri="{9D8B030D-6E8A-4147-A177-3AD203B41FA5}">
                      <a16:colId xmlns:a16="http://schemas.microsoft.com/office/drawing/2014/main" val="210528982"/>
                    </a:ext>
                  </a:extLst>
                </a:gridCol>
              </a:tblGrid>
              <a:tr h="693255"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100" dirty="0">
                          <a:effectLst/>
                        </a:rPr>
                        <a:t>Engineering Requirement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457" marR="40457" marT="0" marB="0" anchor="ctr"/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100" dirty="0">
                          <a:effectLst/>
                        </a:rPr>
                        <a:t>Target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457" marR="40457" marT="0" marB="0" anchor="ctr"/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100" dirty="0">
                          <a:effectLst/>
                        </a:rPr>
                        <a:t>Tolerance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457" marR="40457" marT="0" marB="0" anchor="ctr"/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100" dirty="0">
                          <a:effectLst/>
                        </a:rPr>
                        <a:t>Measured/Calculated Value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457" marR="40457" marT="0" marB="0" anchor="ctr"/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100" dirty="0">
                          <a:effectLst/>
                        </a:rPr>
                        <a:t>ER met? (Yes or No)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457" marR="40457" marT="0" marB="0" anchor="ctr"/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100" dirty="0">
                          <a:effectLst/>
                        </a:rPr>
                        <a:t>Client Acceptable (Yes or No)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457" marR="40457" marT="0" marB="0" anchor="ctr"/>
                </a:tc>
                <a:extLst>
                  <a:ext uri="{0D108BD9-81ED-4DB2-BD59-A6C34878D82A}">
                    <a16:rowId xmlns:a16="http://schemas.microsoft.com/office/drawing/2014/main" val="3336348176"/>
                  </a:ext>
                </a:extLst>
              </a:tr>
              <a:tr h="302024"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100" dirty="0">
                          <a:effectLst/>
                        </a:rPr>
                        <a:t>Materials Tested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457" marR="40457" marT="0" marB="0" anchor="ctr"/>
                </a:tc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100" dirty="0">
                          <a:effectLst/>
                        </a:rPr>
                        <a:t>One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457" marR="40457" marT="0" marB="0" anchor="ctr"/>
                </a:tc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100" dirty="0">
                          <a:effectLst/>
                        </a:rPr>
                        <a:t>N/A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457" marR="40457" marT="0" marB="0" anchor="ctr"/>
                </a:tc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100" dirty="0">
                          <a:effectLst/>
                        </a:rPr>
                        <a:t> One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457" marR="40457" marT="0" marB="0" anchor="ctr"/>
                </a:tc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100" dirty="0">
                          <a:effectLst/>
                        </a:rPr>
                        <a:t> Y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457" marR="40457" marT="0" marB="0" anchor="ctr"/>
                </a:tc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100" dirty="0">
                          <a:effectLst/>
                        </a:rPr>
                        <a:t> Y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457" marR="40457" marT="0" marB="0" anchor="ctr"/>
                </a:tc>
                <a:extLst>
                  <a:ext uri="{0D108BD9-81ED-4DB2-BD59-A6C34878D82A}">
                    <a16:rowId xmlns:a16="http://schemas.microsoft.com/office/drawing/2014/main" val="3742153166"/>
                  </a:ext>
                </a:extLst>
              </a:tr>
              <a:tr h="382866"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100" dirty="0">
                          <a:effectLst/>
                        </a:rPr>
                        <a:t>Final Print Material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457" marR="40457" marT="0" marB="0" anchor="ctr"/>
                </a:tc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100" dirty="0">
                          <a:effectLst/>
                        </a:rPr>
                        <a:t>SS 316L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457" marR="40457" marT="0" marB="0" anchor="ctr"/>
                </a:tc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100" dirty="0">
                          <a:effectLst/>
                        </a:rPr>
                        <a:t>N/A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457" marR="40457" marT="0" marB="0" anchor="ctr"/>
                </a:tc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100" dirty="0">
                          <a:effectLst/>
                        </a:rPr>
                        <a:t> SS 316L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457" marR="40457" marT="0" marB="0" anchor="ctr"/>
                </a:tc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100" dirty="0">
                          <a:effectLst/>
                        </a:rPr>
                        <a:t> Y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457" marR="40457" marT="0" marB="0" anchor="ctr"/>
                </a:tc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100" dirty="0">
                          <a:effectLst/>
                        </a:rPr>
                        <a:t> Y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457" marR="40457" marT="0" marB="0" anchor="ctr"/>
                </a:tc>
                <a:extLst>
                  <a:ext uri="{0D108BD9-81ED-4DB2-BD59-A6C34878D82A}">
                    <a16:rowId xmlns:a16="http://schemas.microsoft.com/office/drawing/2014/main" val="431625226"/>
                  </a:ext>
                </a:extLst>
              </a:tr>
              <a:tr h="374314"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100" dirty="0">
                          <a:effectLst/>
                        </a:rPr>
                        <a:t>Final Print Volume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457" marR="40457" marT="0" marB="0" anchor="ctr"/>
                </a:tc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100" dirty="0">
                          <a:effectLst/>
                        </a:rPr>
                        <a:t>&lt;90x90x80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457" marR="40457" marT="0" marB="0" anchor="ctr"/>
                </a:tc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100" dirty="0">
                          <a:effectLst/>
                        </a:rPr>
                        <a:t>No Tolerance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457" marR="40457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effectLst/>
                        </a:rPr>
                        <a:t> &lt;90x90x80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457" marR="40457" marT="0" marB="0" anchor="ctr"/>
                </a:tc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100" dirty="0">
                          <a:effectLst/>
                        </a:rPr>
                        <a:t> Y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457" marR="40457" marT="0" marB="0" anchor="ctr"/>
                </a:tc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100" dirty="0">
                          <a:effectLst/>
                        </a:rPr>
                        <a:t> Y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457" marR="40457" marT="0" marB="0" anchor="ctr"/>
                </a:tc>
                <a:extLst>
                  <a:ext uri="{0D108BD9-81ED-4DB2-BD59-A6C34878D82A}">
                    <a16:rowId xmlns:a16="http://schemas.microsoft.com/office/drawing/2014/main" val="1378343863"/>
                  </a:ext>
                </a:extLst>
              </a:tr>
              <a:tr h="243119"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100" dirty="0">
                          <a:effectLst/>
                        </a:rPr>
                        <a:t>Power 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457" marR="40457" marT="0" marB="0" anchor="ctr"/>
                </a:tc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100" dirty="0">
                          <a:effectLst/>
                        </a:rPr>
                        <a:t>240V, 16A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457" marR="40457" marT="0" marB="0" anchor="ctr"/>
                </a:tc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100" dirty="0">
                          <a:effectLst/>
                        </a:rPr>
                        <a:t>&gt;=240V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457" marR="40457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effectLst/>
                        </a:rPr>
                        <a:t> 240V, 16A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457" marR="40457" marT="0" marB="0" anchor="ctr"/>
                </a:tc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100" dirty="0">
                          <a:effectLst/>
                        </a:rPr>
                        <a:t> Y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457" marR="40457" marT="0" marB="0" anchor="ctr"/>
                </a:tc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100" dirty="0">
                          <a:effectLst/>
                        </a:rPr>
                        <a:t> Y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457" marR="40457" marT="0" marB="0" anchor="ctr"/>
                </a:tc>
                <a:extLst>
                  <a:ext uri="{0D108BD9-81ED-4DB2-BD59-A6C34878D82A}">
                    <a16:rowId xmlns:a16="http://schemas.microsoft.com/office/drawing/2014/main" val="3800745386"/>
                  </a:ext>
                </a:extLst>
              </a:tr>
              <a:tr h="293301"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100" dirty="0">
                          <a:effectLst/>
                        </a:rPr>
                        <a:t>Inert Gas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457" marR="40457" marT="0" marB="0" anchor="ctr"/>
                </a:tc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100" dirty="0">
                          <a:effectLst/>
                        </a:rPr>
                        <a:t>2 bar </a:t>
                      </a:r>
                      <a:r>
                        <a:rPr lang="en-US" sz="1100" dirty="0" err="1">
                          <a:effectLst/>
                        </a:rPr>
                        <a:t>Ar</a:t>
                      </a:r>
                      <a:r>
                        <a:rPr lang="en-US" sz="1100" dirty="0">
                          <a:effectLst/>
                        </a:rPr>
                        <a:t> purity &gt;=2.5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457" marR="40457" marT="0" marB="0" anchor="ctr"/>
                </a:tc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100" dirty="0">
                          <a:effectLst/>
                        </a:rPr>
                        <a:t>No Tolerance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457" marR="40457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effectLst/>
                        </a:rPr>
                        <a:t> 2 bar </a:t>
                      </a:r>
                      <a:r>
                        <a:rPr lang="en-US" sz="1100" dirty="0" err="1">
                          <a:effectLst/>
                        </a:rPr>
                        <a:t>Ar</a:t>
                      </a:r>
                      <a:r>
                        <a:rPr lang="en-US" sz="1100" dirty="0">
                          <a:effectLst/>
                        </a:rPr>
                        <a:t> purity &gt;=2.5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457" marR="40457" marT="0" marB="0" anchor="ctr"/>
                </a:tc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100" dirty="0">
                          <a:effectLst/>
                        </a:rPr>
                        <a:t> Y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457" marR="40457" marT="0" marB="0" anchor="ctr"/>
                </a:tc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100" dirty="0">
                          <a:effectLst/>
                        </a:rPr>
                        <a:t> Y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457" marR="40457" marT="0" marB="0" anchor="ctr"/>
                </a:tc>
                <a:extLst>
                  <a:ext uri="{0D108BD9-81ED-4DB2-BD59-A6C34878D82A}">
                    <a16:rowId xmlns:a16="http://schemas.microsoft.com/office/drawing/2014/main" val="127213423"/>
                  </a:ext>
                </a:extLst>
              </a:tr>
              <a:tr h="342191"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100" dirty="0">
                          <a:effectLst/>
                        </a:rPr>
                        <a:t>Young's Modulus Tested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457" marR="40457" marT="0" marB="0" anchor="ctr"/>
                </a:tc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100" dirty="0">
                          <a:effectLst/>
                        </a:rPr>
                        <a:t>193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457" marR="40457" marT="0" marB="0" anchor="ctr"/>
                </a:tc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100" dirty="0">
                          <a:effectLst/>
                        </a:rPr>
                        <a:t>N/A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457" marR="40457" marT="0" marB="0" anchor="ctr"/>
                </a:tc>
                <a:tc>
                  <a:txBody>
                    <a:bodyPr/>
                    <a:lstStyle/>
                    <a:p>
                      <a:pPr marL="0" marR="0" algn="l"/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457" marR="40457" marT="0" marB="0" anchor="ctr"/>
                </a:tc>
                <a:tc>
                  <a:txBody>
                    <a:bodyPr/>
                    <a:lstStyle/>
                    <a:p>
                      <a:pPr marL="0" marR="0" algn="l"/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457" marR="40457" marT="0" marB="0" anchor="ctr"/>
                </a:tc>
                <a:tc>
                  <a:txBody>
                    <a:bodyPr/>
                    <a:lstStyle/>
                    <a:p>
                      <a:pPr marL="0" marR="0" algn="l"/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457" marR="40457" marT="0" marB="0" anchor="ctr"/>
                </a:tc>
                <a:extLst>
                  <a:ext uri="{0D108BD9-81ED-4DB2-BD59-A6C34878D82A}">
                    <a16:rowId xmlns:a16="http://schemas.microsoft.com/office/drawing/2014/main" val="1207033666"/>
                  </a:ext>
                </a:extLst>
              </a:tr>
              <a:tr h="259968"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100" dirty="0">
                          <a:effectLst/>
                        </a:rPr>
                        <a:t>Dog Bone Size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457" marR="40457" marT="0" marB="0" anchor="ctr"/>
                </a:tc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100" dirty="0">
                          <a:effectLst/>
                        </a:rPr>
                        <a:t>65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457" marR="40457" marT="0" marB="0" anchor="ctr"/>
                </a:tc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100" dirty="0">
                          <a:effectLst/>
                        </a:rPr>
                        <a:t>+-0.1mm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457" marR="40457" marT="0" marB="0" anchor="ctr"/>
                </a:tc>
                <a:tc>
                  <a:txBody>
                    <a:bodyPr/>
                    <a:lstStyle/>
                    <a:p>
                      <a:pPr marL="0" marR="0" algn="l"/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457" marR="40457" marT="0" marB="0" anchor="ctr"/>
                </a:tc>
                <a:tc>
                  <a:txBody>
                    <a:bodyPr/>
                    <a:lstStyle/>
                    <a:p>
                      <a:pPr marL="0" marR="0" algn="l"/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457" marR="40457" marT="0" marB="0" anchor="ctr"/>
                </a:tc>
                <a:tc>
                  <a:txBody>
                    <a:bodyPr/>
                    <a:lstStyle/>
                    <a:p>
                      <a:pPr marL="0" marR="0" algn="l"/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457" marR="40457" marT="0" marB="0" anchor="ctr"/>
                </a:tc>
                <a:extLst>
                  <a:ext uri="{0D108BD9-81ED-4DB2-BD59-A6C34878D82A}">
                    <a16:rowId xmlns:a16="http://schemas.microsoft.com/office/drawing/2014/main" val="3027666806"/>
                  </a:ext>
                </a:extLst>
              </a:tr>
              <a:tr h="346628"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100" dirty="0">
                          <a:effectLst/>
                        </a:rPr>
                        <a:t>Airtight Gas Supply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457" marR="40457" marT="0" marB="0" anchor="ctr"/>
                </a:tc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100" dirty="0">
                          <a:effectLst/>
                        </a:rPr>
                        <a:t>No audible leak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457" marR="40457" marT="0" marB="0" anchor="ctr"/>
                </a:tc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100" dirty="0">
                          <a:effectLst/>
                        </a:rPr>
                        <a:t>No Tolerance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457" marR="40457" marT="0" marB="0" anchor="ctr"/>
                </a:tc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100" dirty="0">
                          <a:effectLst/>
                        </a:rPr>
                        <a:t>No audible leak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457" marR="40457" marT="0" marB="0" anchor="ctr"/>
                </a:tc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100" dirty="0">
                          <a:effectLst/>
                        </a:rPr>
                        <a:t> Y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457" marR="40457" marT="0" marB="0" anchor="ctr"/>
                </a:tc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100" dirty="0">
                          <a:effectLst/>
                        </a:rPr>
                        <a:t> TBD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457" marR="40457" marT="0" marB="0" anchor="ctr"/>
                </a:tc>
                <a:extLst>
                  <a:ext uri="{0D108BD9-81ED-4DB2-BD59-A6C34878D82A}">
                    <a16:rowId xmlns:a16="http://schemas.microsoft.com/office/drawing/2014/main" val="559771670"/>
                  </a:ext>
                </a:extLst>
              </a:tr>
              <a:tr h="333075"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100" dirty="0">
                          <a:effectLst/>
                        </a:rPr>
                        <a:t>Build Plate Alignment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457" marR="40457" marT="0" marB="0" anchor="ctr"/>
                </a:tc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100" dirty="0">
                          <a:effectLst/>
                        </a:rPr>
                        <a:t>Even material distribution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457" marR="40457" marT="0" marB="0" anchor="ctr"/>
                </a:tc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100" dirty="0">
                          <a:effectLst/>
                        </a:rPr>
                        <a:t>No Tolerance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457" marR="40457" marT="0" marB="0" anchor="ctr"/>
                </a:tc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100" dirty="0">
                          <a:effectLst/>
                        </a:rPr>
                        <a:t>Even material distribution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457" marR="40457" marT="0" marB="0" anchor="ctr"/>
                </a:tc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100">
                          <a:effectLst/>
                        </a:rPr>
                        <a:t> Y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457" marR="40457" marT="0" marB="0" anchor="ctr"/>
                </a:tc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100" dirty="0">
                          <a:effectLst/>
                        </a:rPr>
                        <a:t> TBD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457" marR="40457" marT="0" marB="0" anchor="ctr"/>
                </a:tc>
                <a:extLst>
                  <a:ext uri="{0D108BD9-81ED-4DB2-BD59-A6C34878D82A}">
                    <a16:rowId xmlns:a16="http://schemas.microsoft.com/office/drawing/2014/main" val="1309703286"/>
                  </a:ext>
                </a:extLst>
              </a:tr>
              <a:tr h="346628"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100" dirty="0">
                          <a:effectLst/>
                        </a:rPr>
                        <a:t>Printed Part Tolerance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457" marR="40457" marT="0" marB="0" anchor="ctr"/>
                </a:tc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100" dirty="0">
                          <a:effectLst/>
                        </a:rPr>
                        <a:t>±0.2mm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457" marR="40457" marT="0" marB="0" anchor="ctr"/>
                </a:tc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100" dirty="0">
                          <a:effectLst/>
                        </a:rPr>
                        <a:t>Same as Target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457" marR="40457" marT="0" marB="0" anchor="ctr"/>
                </a:tc>
                <a:tc>
                  <a:txBody>
                    <a:bodyPr/>
                    <a:lstStyle/>
                    <a:p>
                      <a:pPr marL="0" marR="0" algn="l"/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457" marR="40457" marT="0" marB="0" anchor="ctr"/>
                </a:tc>
                <a:tc>
                  <a:txBody>
                    <a:bodyPr/>
                    <a:lstStyle/>
                    <a:p>
                      <a:pPr marL="0" marR="0" algn="l"/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457" marR="40457" marT="0" marB="0" anchor="ctr"/>
                </a:tc>
                <a:tc>
                  <a:txBody>
                    <a:bodyPr/>
                    <a:lstStyle/>
                    <a:p>
                      <a:pPr marL="0" marR="0" algn="l"/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457" marR="40457" marT="0" marB="0" anchor="ctr"/>
                </a:tc>
                <a:extLst>
                  <a:ext uri="{0D108BD9-81ED-4DB2-BD59-A6C34878D82A}">
                    <a16:rowId xmlns:a16="http://schemas.microsoft.com/office/drawing/2014/main" val="76563482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98102AB4-A747-83C4-445A-16A4429065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3413127"/>
              </p:ext>
            </p:extLst>
          </p:nvPr>
        </p:nvGraphicFramePr>
        <p:xfrm>
          <a:off x="8150595" y="2309527"/>
          <a:ext cx="3663209" cy="391736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67092">
                  <a:extLst>
                    <a:ext uri="{9D8B030D-6E8A-4147-A177-3AD203B41FA5}">
                      <a16:colId xmlns:a16="http://schemas.microsoft.com/office/drawing/2014/main" val="111154440"/>
                    </a:ext>
                  </a:extLst>
                </a:gridCol>
                <a:gridCol w="886351">
                  <a:extLst>
                    <a:ext uri="{9D8B030D-6E8A-4147-A177-3AD203B41FA5}">
                      <a16:colId xmlns:a16="http://schemas.microsoft.com/office/drawing/2014/main" val="1575963286"/>
                    </a:ext>
                  </a:extLst>
                </a:gridCol>
                <a:gridCol w="1009766">
                  <a:extLst>
                    <a:ext uri="{9D8B030D-6E8A-4147-A177-3AD203B41FA5}">
                      <a16:colId xmlns:a16="http://schemas.microsoft.com/office/drawing/2014/main" val="3764174910"/>
                    </a:ext>
                  </a:extLst>
                </a:gridCol>
              </a:tblGrid>
              <a:tr h="913370"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100" dirty="0">
                          <a:effectLst/>
                          <a:latin typeface="+mn-lt"/>
                        </a:rPr>
                        <a:t>Customer Requirement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100" dirty="0">
                          <a:effectLst/>
                          <a:latin typeface="+mn-lt"/>
                        </a:rPr>
                        <a:t>CR Met? (Yes or No)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100" dirty="0">
                          <a:effectLst/>
                          <a:latin typeface="+mn-lt"/>
                        </a:rPr>
                        <a:t>Client Acceptable (Yes or No)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57485650"/>
                  </a:ext>
                </a:extLst>
              </a:tr>
              <a:tr h="360571"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100" dirty="0">
                          <a:effectLst/>
                          <a:latin typeface="+mn-lt"/>
                        </a:rPr>
                        <a:t>Ease of Use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Y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100" dirty="0">
                          <a:effectLst/>
                          <a:latin typeface="+mn-lt"/>
                        </a:rPr>
                        <a:t>Y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94011967"/>
                  </a:ext>
                </a:extLst>
              </a:tr>
              <a:tr h="360571"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100" dirty="0">
                          <a:effectLst/>
                          <a:latin typeface="+mn-lt"/>
                        </a:rPr>
                        <a:t>Safety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Y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100" dirty="0">
                          <a:effectLst/>
                          <a:latin typeface="+mn-lt"/>
                        </a:rPr>
                        <a:t>Y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83065213"/>
                  </a:ext>
                </a:extLst>
              </a:tr>
              <a:tr h="360571"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100" dirty="0">
                          <a:effectLst/>
                          <a:latin typeface="+mn-lt"/>
                        </a:rPr>
                        <a:t>Time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Y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100" dirty="0">
                          <a:effectLst/>
                          <a:latin typeface="+mn-lt"/>
                        </a:rPr>
                        <a:t>TBD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97251087"/>
                  </a:ext>
                </a:extLst>
              </a:tr>
              <a:tr h="600572"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100" dirty="0">
                          <a:effectLst/>
                          <a:latin typeface="+mn-lt"/>
                        </a:rPr>
                        <a:t>Successful Installation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Y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100" dirty="0">
                          <a:effectLst/>
                          <a:latin typeface="+mn-lt"/>
                        </a:rPr>
                        <a:t>TBD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02182025"/>
                  </a:ext>
                </a:extLst>
              </a:tr>
              <a:tr h="360571"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100" dirty="0">
                          <a:effectLst/>
                          <a:latin typeface="+mn-lt"/>
                        </a:rPr>
                        <a:t>Tensile Test Results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Y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100" dirty="0">
                          <a:effectLst/>
                          <a:latin typeface="+mn-lt"/>
                        </a:rPr>
                        <a:t>Y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87739101"/>
                  </a:ext>
                </a:extLst>
              </a:tr>
              <a:tr h="600572"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100" dirty="0">
                          <a:effectLst/>
                          <a:latin typeface="+mn-lt"/>
                        </a:rPr>
                        <a:t>Final Part and Assembly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N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100" dirty="0">
                          <a:effectLst/>
                          <a:latin typeface="+mn-lt"/>
                        </a:rPr>
                        <a:t>TBD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434497897"/>
                  </a:ext>
                </a:extLst>
              </a:tr>
              <a:tr h="360571"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100" dirty="0">
                          <a:effectLst/>
                          <a:latin typeface="+mn-lt"/>
                        </a:rPr>
                        <a:t>Instruction Manual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N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100" dirty="0">
                          <a:effectLst/>
                          <a:latin typeface="+mn-lt"/>
                        </a:rPr>
                        <a:t>TBD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77469825"/>
                  </a:ext>
                </a:extLst>
              </a:tr>
            </a:tbl>
          </a:graphicData>
        </a:graphic>
      </p:graphicFrame>
      <p:sp>
        <p:nvSpPr>
          <p:cNvPr id="7" name="H1">
            <a:extLst>
              <a:ext uri="{FF2B5EF4-FFF2-40B4-BE49-F238E27FC236}">
                <a16:creationId xmlns:a16="http://schemas.microsoft.com/office/drawing/2014/main" id="{A679399C-4565-4115-89DC-80F923A4FE41}"/>
              </a:ext>
            </a:extLst>
          </p:cNvPr>
          <p:cNvSpPr txBox="1">
            <a:spLocks/>
          </p:cNvSpPr>
          <p:nvPr/>
        </p:nvSpPr>
        <p:spPr>
          <a:xfrm>
            <a:off x="8717973" y="1942112"/>
            <a:ext cx="2528451" cy="3674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b="1">
                <a:latin typeface="Arial"/>
                <a:cs typeface="Arial"/>
              </a:rPr>
              <a:t>CR Summary Table</a:t>
            </a:r>
            <a:endParaRPr lang="en-US" sz="2000"/>
          </a:p>
        </p:txBody>
      </p:sp>
      <p:sp>
        <p:nvSpPr>
          <p:cNvPr id="10" name="H1">
            <a:extLst>
              <a:ext uri="{FF2B5EF4-FFF2-40B4-BE49-F238E27FC236}">
                <a16:creationId xmlns:a16="http://schemas.microsoft.com/office/drawing/2014/main" id="{822C2EEE-FF9C-4E7B-F2FD-A5E4DC07010C}"/>
              </a:ext>
            </a:extLst>
          </p:cNvPr>
          <p:cNvSpPr txBox="1">
            <a:spLocks/>
          </p:cNvSpPr>
          <p:nvPr/>
        </p:nvSpPr>
        <p:spPr>
          <a:xfrm>
            <a:off x="2722946" y="1899183"/>
            <a:ext cx="2528451" cy="3674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b="1">
                <a:latin typeface="Arial"/>
                <a:cs typeface="Arial"/>
              </a:rPr>
              <a:t>ER Summary Table</a:t>
            </a: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9312738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C02F9E-E5BC-84D9-260F-E67D60D8E0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rtifact">
            <a:extLst>
              <a:ext uri="{FF2B5EF4-FFF2-40B4-BE49-F238E27FC236}">
                <a16:creationId xmlns:a16="http://schemas.microsoft.com/office/drawing/2014/main" id="{9C56BD2A-6B10-FA2D-3079-A1F5FE9B6E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350" y="0"/>
            <a:ext cx="12179300" cy="1879600"/>
          </a:xfrm>
          <a:prstGeom prst="rect">
            <a:avLst/>
          </a:prstGeom>
        </p:spPr>
      </p:pic>
      <p:sp>
        <p:nvSpPr>
          <p:cNvPr id="6" name="H1">
            <a:extLst>
              <a:ext uri="{FF2B5EF4-FFF2-40B4-BE49-F238E27FC236}">
                <a16:creationId xmlns:a16="http://schemas.microsoft.com/office/drawing/2014/main" id="{D682DD4D-4787-18A8-E581-9D3AD966A9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405" y="401433"/>
            <a:ext cx="10515600" cy="704918"/>
          </a:xfrm>
        </p:spPr>
        <p:txBody>
          <a:bodyPr>
            <a:noAutofit/>
          </a:bodyPr>
          <a:lstStyle/>
          <a:p>
            <a:r>
              <a:rPr lang="en-US" sz="5400" b="1">
                <a:solidFill>
                  <a:schemeClr val="bg1"/>
                </a:solidFill>
                <a:latin typeface="Arial"/>
                <a:cs typeface="Arial"/>
              </a:rPr>
              <a:t>QFD</a:t>
            </a:r>
            <a:endParaRPr lang="en-US"/>
          </a:p>
        </p:txBody>
      </p:sp>
      <p:pic>
        <p:nvPicPr>
          <p:cNvPr id="19" name="Figure">
            <a:extLst>
              <a:ext uri="{FF2B5EF4-FFF2-40B4-BE49-F238E27FC236}">
                <a16:creationId xmlns:a16="http://schemas.microsoft.com/office/drawing/2014/main" id="{98C0C644-8842-A1C8-C7F5-F8E1F1B4D2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4647" y="6504529"/>
            <a:ext cx="4473115" cy="160178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E83A70-A84C-E4AE-5EF6-34120E65FC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Nolan 4/8/2025 M3DP 7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60115E6-B6C9-69E2-EF3F-EEA1D6D134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73509" y="1195777"/>
            <a:ext cx="8435390" cy="524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5298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92BD2AD1C48D34B82C3A70F742EC048" ma:contentTypeVersion="13" ma:contentTypeDescription="Create a new document." ma:contentTypeScope="" ma:versionID="85205992e75645cec1a26791df0fc212">
  <xsd:schema xmlns:xsd="http://www.w3.org/2001/XMLSchema" xmlns:xs="http://www.w3.org/2001/XMLSchema" xmlns:p="http://schemas.microsoft.com/office/2006/metadata/properties" xmlns:ns2="5a67763d-5cab-485d-a9ad-9fc9652770bf" xmlns:ns3="52ee2c55-fe4d-4fbc-b03a-21e1d5342ee0" targetNamespace="http://schemas.microsoft.com/office/2006/metadata/properties" ma:root="true" ma:fieldsID="496f039b0fcbd3999be80b4320811478" ns2:_="" ns3:_="">
    <xsd:import namespace="5a67763d-5cab-485d-a9ad-9fc9652770bf"/>
    <xsd:import namespace="52ee2c55-fe4d-4fbc-b03a-21e1d5342ee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BillingMetadata" minOccurs="0"/>
                <xsd:element ref="ns2:MediaServiceDateTaken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a67763d-5cab-485d-a9ad-9fc9652770b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BillingMetadata" ma:index="12" nillable="true" ma:displayName="MediaServiceBillingMetadata" ma:hidden="true" ma:internalName="MediaServiceBillingMetadata" ma:readOnly="true">
      <xsd:simpleType>
        <xsd:restriction base="dms:Note"/>
      </xsd:simple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4" nillable="true" ma:displayName="Location" ma:indexed="true" ma:internalName="MediaServiceLocatio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8ab86591-d70f-4a96-900c-bfbe5e6a318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2ee2c55-fe4d-4fbc-b03a-21e1d5342ee0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52880fe5-920a-4d74-9127-b5428b20fd73}" ma:internalName="TaxCatchAll" ma:showField="CatchAllData" ma:web="52ee2c55-fe4d-4fbc-b03a-21e1d5342ee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a67763d-5cab-485d-a9ad-9fc9652770bf">
      <Terms xmlns="http://schemas.microsoft.com/office/infopath/2007/PartnerControls"/>
    </lcf76f155ced4ddcb4097134ff3c332f>
    <TaxCatchAll xmlns="52ee2c55-fe4d-4fbc-b03a-21e1d5342ee0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813F0CF-B9E7-4493-ACA7-75E039DC34BC}"/>
</file>

<file path=customXml/itemProps2.xml><?xml version="1.0" encoding="utf-8"?>
<ds:datastoreItem xmlns:ds="http://schemas.openxmlformats.org/officeDocument/2006/customXml" ds:itemID="{D57EC045-2347-40E4-A24B-3FB8B6C40DFD}">
  <ds:schemaRefs>
    <ds:schemaRef ds:uri="5a67763d-5cab-485d-a9ad-9fc9652770bf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48FF54EC-52B8-4D17-AB10-AAF10060C23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10</Slides>
  <Notes>10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Metal 3D Printer Initial Testing Results</vt:lpstr>
      <vt:lpstr>Project Description</vt:lpstr>
      <vt:lpstr>Design Requirement Summary</vt:lpstr>
      <vt:lpstr>Top Level Testing Summary</vt:lpstr>
      <vt:lpstr>Detailed Testing Plans</vt:lpstr>
      <vt:lpstr>Detailed Testing Plans</vt:lpstr>
      <vt:lpstr>Detailed Testing Plans</vt:lpstr>
      <vt:lpstr>Specification Sheets</vt:lpstr>
      <vt:lpstr>QFD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Nathan Altair Krikawa</dc:creator>
  <cp:revision>12</cp:revision>
  <dcterms:created xsi:type="dcterms:W3CDTF">2024-11-13T23:44:10Z</dcterms:created>
  <dcterms:modified xsi:type="dcterms:W3CDTF">2025-04-17T05:10:01Z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0x010100892BD2AD1C48D34B82C3A70F742EC048</vt:lpwstr>
  </property>
</Properties>
</file>